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715000" type="screen16x10"/>
  <p:notesSz cx="6858000" cy="9144000"/>
  <p:embeddedFontLst>
    <p:embeddedFont>
      <p:font typeface="Calibri" panose="020F0502020204030204" pitchFamily="34" charset="0"/>
      <p:regular r:id="rId16"/>
      <p:bold r:id="rId17"/>
      <p:italic r:id="rId18"/>
      <p:boldItalic r:id="rId19"/>
    </p:embeddedFont>
    <p:embeddedFont>
      <p:font typeface="Pacifico" pitchFamily="2" charset="77"/>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24" d="100"/>
          <a:sy n="124" d="100"/>
        </p:scale>
        <p:origin x="1280" y="184"/>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google.com/document/d/1Pl678vGtfhbaLeLMagEOhYrU5VzCFxNPLGQFbtVuTJM/edit?usp=shar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7e213abb79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17e213abb79_0_2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7e213abb79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Article</a:t>
            </a:r>
            <a:r>
              <a:rPr lang="en-US"/>
              <a:t> read out loud</a:t>
            </a:r>
            <a:endParaRPr/>
          </a:p>
        </p:txBody>
      </p:sp>
      <p:sp>
        <p:nvSpPr>
          <p:cNvPr id="183" name="Google Shape;183;g17e213abb79_0_2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7e213abb79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17e213abb79_0_1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7e213abb79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g17e213abb79_0_1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7e213abb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g17e213abb79_0_0:notes"/>
          <p:cNvSpPr>
            <a:spLocks noGrp="1" noRot="1" noChangeAspect="1"/>
          </p:cNvSpPr>
          <p:nvPr>
            <p:ph type="sldImg" idx="2"/>
          </p:nvPr>
        </p:nvSpPr>
        <p:spPr>
          <a:xfrm>
            <a:off x="1143212"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What picture most represents what you think of when I say “vulnerability”?</a:t>
            </a:r>
            <a:endParaRPr>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To you?</a:t>
            </a:r>
            <a:endParaRPr b="1">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To district leadership?</a:t>
            </a:r>
            <a:endParaRPr b="1">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To staff?</a:t>
            </a:r>
            <a:endParaRPr b="1"/>
          </a:p>
        </p:txBody>
      </p:sp>
      <p:sp>
        <p:nvSpPr>
          <p:cNvPr id="119" name="Google Shape;11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58a2705185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Does this definition align with perceptions in your district?</a:t>
            </a:r>
            <a:endParaRPr>
              <a:solidFill>
                <a:schemeClr val="dk1"/>
              </a:solidFill>
            </a:endParaRPr>
          </a:p>
          <a:p>
            <a:pPr marL="0" lvl="0" indent="0" algn="l" rtl="0">
              <a:spcBef>
                <a:spcPts val="0"/>
              </a:spcBef>
              <a:spcAft>
                <a:spcPts val="0"/>
              </a:spcAft>
              <a:buNone/>
            </a:pPr>
            <a:endParaRPr/>
          </a:p>
        </p:txBody>
      </p:sp>
      <p:sp>
        <p:nvSpPr>
          <p:cNvPr id="132" name="Google Shape;132;g158a2705185_1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58a270518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Why is vulnerability so hard in education? (discussion)</a:t>
            </a:r>
            <a:endParaRPr/>
          </a:p>
          <a:p>
            <a:pPr marL="0" lvl="0" indent="0" algn="l" rtl="0">
              <a:spcBef>
                <a:spcPts val="0"/>
              </a:spcBef>
              <a:spcAft>
                <a:spcPts val="0"/>
              </a:spcAft>
              <a:buNone/>
            </a:pPr>
            <a:r>
              <a:rPr lang="en-US"/>
              <a:t>Is there an unwritten expectation that we “have it all together”??</a:t>
            </a:r>
            <a:endParaRPr/>
          </a:p>
        </p:txBody>
      </p:sp>
      <p:sp>
        <p:nvSpPr>
          <p:cNvPr id="141" name="Google Shape;141;g158a2705185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7e213abb79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Vulnerability over and over leads to connections &amp; recognition of shared experiences.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solidFill>
                  <a:schemeClr val="dk1"/>
                </a:solidFill>
              </a:rPr>
              <a:t>Bruce Perry on connectedness being a better indicator well-being than past trauma or adversity</a:t>
            </a:r>
            <a:endParaRPr>
              <a:solidFill>
                <a:schemeClr val="dk1"/>
              </a:solidFill>
            </a:endParaRPr>
          </a:p>
          <a:p>
            <a:pPr marL="0" lvl="0" indent="0" algn="l" rtl="0">
              <a:spcBef>
                <a:spcPts val="0"/>
              </a:spcBef>
              <a:spcAft>
                <a:spcPts val="0"/>
              </a:spcAft>
              <a:buNone/>
            </a:pPr>
            <a:r>
              <a:rPr lang="en-US">
                <a:solidFill>
                  <a:schemeClr val="dk1"/>
                </a:solidFill>
              </a:rPr>
              <a:t>Page 108: “Connectedness has the power to counterbalance adversity.”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Talk about how this has changed from 50-70 years ago when huge extended families provided connectedness all the time.</a:t>
            </a:r>
            <a:endParaRPr>
              <a:solidFill>
                <a:schemeClr val="dk1"/>
              </a:solidFill>
            </a:endParaRPr>
          </a:p>
        </p:txBody>
      </p:sp>
      <p:sp>
        <p:nvSpPr>
          <p:cNvPr id="148" name="Google Shape;148;g17e213abb79_0_10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7e213abb79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It takes a second to think thru this one.--View it as a scale with weights on it</a:t>
            </a:r>
            <a:endParaRPr/>
          </a:p>
          <a:p>
            <a:pPr marL="0" lvl="0" indent="0" algn="l" rtl="0">
              <a:spcBef>
                <a:spcPts val="0"/>
              </a:spcBef>
              <a:spcAft>
                <a:spcPts val="0"/>
              </a:spcAft>
              <a:buNone/>
            </a:pPr>
            <a:endParaRPr/>
          </a:p>
          <a:p>
            <a:pPr marL="0" lvl="0" indent="0" algn="l" rtl="0">
              <a:spcBef>
                <a:spcPts val="0"/>
              </a:spcBef>
              <a:spcAft>
                <a:spcPts val="0"/>
              </a:spcAft>
              <a:buNone/>
            </a:pPr>
            <a:r>
              <a:rPr lang="en-US"/>
              <a:t>With high connectedness and low adversity during development (blue line), the balance of developmental risk is tipped in direction of low global health problems (lower risk for mental, social, and physical health problems).</a:t>
            </a:r>
            <a:endParaRPr/>
          </a:p>
          <a:p>
            <a:pPr marL="0" lvl="0" indent="0" algn="l" rtl="0">
              <a:spcBef>
                <a:spcPts val="0"/>
              </a:spcBef>
              <a:spcAft>
                <a:spcPts val="0"/>
              </a:spcAft>
              <a:buNone/>
            </a:pPr>
            <a:r>
              <a:rPr lang="en-US"/>
              <a:t>In contrast, high adversity and minimal connectedness (black line) increases developmental risk and probably of significant problems in overall health.</a:t>
            </a:r>
            <a:endParaRPr/>
          </a:p>
        </p:txBody>
      </p:sp>
      <p:sp>
        <p:nvSpPr>
          <p:cNvPr id="157" name="Google Shape;157;g17e213abb79_0_1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7e213abb79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17e213abb79_0_1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935302"/>
            <a:ext cx="6858000" cy="1989667"/>
          </a:xfrm>
          <a:prstGeom prst="rect">
            <a:avLst/>
          </a:prstGeom>
          <a:noFill/>
          <a:ln>
            <a:noFill/>
          </a:ln>
        </p:spPr>
        <p:txBody>
          <a:bodyPr spcFirstLastPara="1" wrap="square" lIns="71300" tIns="35650" rIns="71300" bIns="35650" anchor="b" anchorCtr="0">
            <a:normAutofit/>
          </a:bodyPr>
          <a:lstStyle>
            <a:lvl1pPr lvl="0" algn="ctr">
              <a:lnSpc>
                <a:spcPct val="90000"/>
              </a:lnSpc>
              <a:spcBef>
                <a:spcPts val="0"/>
              </a:spcBef>
              <a:spcAft>
                <a:spcPts val="0"/>
              </a:spcAft>
              <a:buClr>
                <a:schemeClr val="dk1"/>
              </a:buClr>
              <a:buSzPts val="4700"/>
              <a:buFont typeface="Calibri"/>
              <a:buNone/>
              <a:defRPr sz="4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3001698"/>
            <a:ext cx="6858000" cy="1379802"/>
          </a:xfrm>
          <a:prstGeom prst="rect">
            <a:avLst/>
          </a:prstGeom>
          <a:noFill/>
          <a:ln>
            <a:noFill/>
          </a:ln>
        </p:spPr>
        <p:txBody>
          <a:bodyPr spcFirstLastPara="1" wrap="square" lIns="71300" tIns="35650" rIns="71300" bIns="35650" anchor="t" anchorCtr="0">
            <a:normAutofit/>
          </a:bodyPr>
          <a:lstStyle>
            <a:lvl1pPr lvl="0" algn="ctr">
              <a:lnSpc>
                <a:spcPct val="90000"/>
              </a:lnSpc>
              <a:spcBef>
                <a:spcPts val="780"/>
              </a:spcBef>
              <a:spcAft>
                <a:spcPts val="0"/>
              </a:spcAft>
              <a:buClr>
                <a:schemeClr val="dk1"/>
              </a:buClr>
              <a:buSzPts val="1900"/>
              <a:buNone/>
              <a:defRPr sz="1900"/>
            </a:lvl1pPr>
            <a:lvl2pPr lvl="1" algn="ctr">
              <a:lnSpc>
                <a:spcPct val="90000"/>
              </a:lnSpc>
              <a:spcBef>
                <a:spcPts val="390"/>
              </a:spcBef>
              <a:spcAft>
                <a:spcPts val="0"/>
              </a:spcAft>
              <a:buClr>
                <a:schemeClr val="dk1"/>
              </a:buClr>
              <a:buSzPts val="1600"/>
              <a:buNone/>
              <a:defRPr sz="1600"/>
            </a:lvl2pPr>
            <a:lvl3pPr lvl="2" algn="ctr">
              <a:lnSpc>
                <a:spcPct val="90000"/>
              </a:lnSpc>
              <a:spcBef>
                <a:spcPts val="390"/>
              </a:spcBef>
              <a:spcAft>
                <a:spcPts val="0"/>
              </a:spcAft>
              <a:buClr>
                <a:schemeClr val="dk1"/>
              </a:buClr>
              <a:buSzPts val="1400"/>
              <a:buNone/>
              <a:defRPr sz="1400"/>
            </a:lvl3pPr>
            <a:lvl4pPr lvl="3" algn="ctr">
              <a:lnSpc>
                <a:spcPct val="90000"/>
              </a:lnSpc>
              <a:spcBef>
                <a:spcPts val="390"/>
              </a:spcBef>
              <a:spcAft>
                <a:spcPts val="0"/>
              </a:spcAft>
              <a:buClr>
                <a:schemeClr val="dk1"/>
              </a:buClr>
              <a:buSzPts val="1200"/>
              <a:buNone/>
              <a:defRPr sz="1200"/>
            </a:lvl4pPr>
            <a:lvl5pPr lvl="4" algn="ctr">
              <a:lnSpc>
                <a:spcPct val="90000"/>
              </a:lnSpc>
              <a:spcBef>
                <a:spcPts val="390"/>
              </a:spcBef>
              <a:spcAft>
                <a:spcPts val="0"/>
              </a:spcAft>
              <a:buClr>
                <a:schemeClr val="dk1"/>
              </a:buClr>
              <a:buSzPts val="1200"/>
              <a:buNone/>
              <a:defRPr sz="1200"/>
            </a:lvl5pPr>
            <a:lvl6pPr lvl="5" algn="ctr">
              <a:lnSpc>
                <a:spcPct val="90000"/>
              </a:lnSpc>
              <a:spcBef>
                <a:spcPts val="390"/>
              </a:spcBef>
              <a:spcAft>
                <a:spcPts val="0"/>
              </a:spcAft>
              <a:buClr>
                <a:schemeClr val="dk1"/>
              </a:buClr>
              <a:buSzPts val="1200"/>
              <a:buNone/>
              <a:defRPr sz="1200"/>
            </a:lvl6pPr>
            <a:lvl7pPr lvl="6" algn="ctr">
              <a:lnSpc>
                <a:spcPct val="90000"/>
              </a:lnSpc>
              <a:spcBef>
                <a:spcPts val="390"/>
              </a:spcBef>
              <a:spcAft>
                <a:spcPts val="0"/>
              </a:spcAft>
              <a:buClr>
                <a:schemeClr val="dk1"/>
              </a:buClr>
              <a:buSzPts val="1200"/>
              <a:buNone/>
              <a:defRPr sz="1200"/>
            </a:lvl7pPr>
            <a:lvl8pPr lvl="7" algn="ctr">
              <a:lnSpc>
                <a:spcPct val="90000"/>
              </a:lnSpc>
              <a:spcBef>
                <a:spcPts val="390"/>
              </a:spcBef>
              <a:spcAft>
                <a:spcPts val="0"/>
              </a:spcAft>
              <a:buClr>
                <a:schemeClr val="dk1"/>
              </a:buClr>
              <a:buSzPts val="1200"/>
              <a:buNone/>
              <a:defRPr sz="1200"/>
            </a:lvl8pPr>
            <a:lvl9pPr lvl="8" algn="ctr">
              <a:lnSpc>
                <a:spcPct val="90000"/>
              </a:lnSpc>
              <a:spcBef>
                <a:spcPts val="390"/>
              </a:spcBef>
              <a:spcAft>
                <a:spcPts val="0"/>
              </a:spcAft>
              <a:buClr>
                <a:schemeClr val="dk1"/>
              </a:buClr>
              <a:buSzPts val="1200"/>
              <a:buNone/>
              <a:defRPr sz="1200"/>
            </a:lvl9pPr>
          </a:lstStyle>
          <a:p>
            <a:endParaRPr/>
          </a:p>
        </p:txBody>
      </p:sp>
      <p:sp>
        <p:nvSpPr>
          <p:cNvPr id="14" name="Google Shape;14;p2"/>
          <p:cNvSpPr txBox="1">
            <a:spLocks noGrp="1"/>
          </p:cNvSpPr>
          <p:nvPr>
            <p:ph type="dt" idx="10"/>
          </p:nvPr>
        </p:nvSpPr>
        <p:spPr>
          <a:xfrm>
            <a:off x="628650" y="5296959"/>
            <a:ext cx="2057400" cy="304271"/>
          </a:xfrm>
          <a:prstGeom prst="rect">
            <a:avLst/>
          </a:prstGeom>
          <a:noFill/>
          <a:ln>
            <a:noFill/>
          </a:ln>
        </p:spPr>
        <p:txBody>
          <a:bodyPr spcFirstLastPara="1" wrap="square" lIns="71300" tIns="35650" rIns="71300" bIns="356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5296959"/>
            <a:ext cx="3086100" cy="304271"/>
          </a:xfrm>
          <a:prstGeom prst="rect">
            <a:avLst/>
          </a:prstGeom>
          <a:noFill/>
          <a:ln>
            <a:noFill/>
          </a:ln>
        </p:spPr>
        <p:txBody>
          <a:bodyPr spcFirstLastPara="1" wrap="square" lIns="71300" tIns="35650" rIns="71300" bIns="356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5296959"/>
            <a:ext cx="2057400" cy="304271"/>
          </a:xfrm>
          <a:prstGeom prst="rect">
            <a:avLst/>
          </a:prstGeom>
          <a:noFill/>
          <a:ln>
            <a:noFill/>
          </a:ln>
        </p:spPr>
        <p:txBody>
          <a:bodyPr spcFirstLastPara="1" wrap="square" lIns="71300" tIns="35650" rIns="71300" bIns="356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304271"/>
            <a:ext cx="7886700" cy="1104636"/>
          </a:xfrm>
          <a:prstGeom prst="rect">
            <a:avLst/>
          </a:prstGeom>
          <a:noFill/>
          <a:ln>
            <a:noFill/>
          </a:ln>
        </p:spPr>
        <p:txBody>
          <a:bodyPr spcFirstLastPara="1" wrap="square" lIns="71300" tIns="35650" rIns="71300" bIns="3565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758943" y="-608939"/>
            <a:ext cx="3626115" cy="7886700"/>
          </a:xfrm>
          <a:prstGeom prst="rect">
            <a:avLst/>
          </a:prstGeom>
          <a:noFill/>
          <a:ln>
            <a:noFill/>
          </a:ln>
        </p:spPr>
        <p:txBody>
          <a:bodyPr spcFirstLastPara="1" wrap="square" lIns="71300" tIns="35650" rIns="71300" bIns="35650" anchor="t" anchorCtr="0">
            <a:normAutofit/>
          </a:bodyPr>
          <a:lstStyle>
            <a:lvl1pPr marL="457200" lvl="0" indent="-342900" algn="l">
              <a:lnSpc>
                <a:spcPct val="90000"/>
              </a:lnSpc>
              <a:spcBef>
                <a:spcPts val="780"/>
              </a:spcBef>
              <a:spcAft>
                <a:spcPts val="0"/>
              </a:spcAft>
              <a:buClr>
                <a:schemeClr val="dk1"/>
              </a:buClr>
              <a:buSzPts val="1800"/>
              <a:buChar char="•"/>
              <a:defRPr/>
            </a:lvl1pPr>
            <a:lvl2pPr marL="914400" lvl="1" indent="-342900" algn="l">
              <a:lnSpc>
                <a:spcPct val="90000"/>
              </a:lnSpc>
              <a:spcBef>
                <a:spcPts val="390"/>
              </a:spcBef>
              <a:spcAft>
                <a:spcPts val="0"/>
              </a:spcAft>
              <a:buClr>
                <a:schemeClr val="dk1"/>
              </a:buClr>
              <a:buSzPts val="1800"/>
              <a:buChar char="•"/>
              <a:defRPr/>
            </a:lvl2pPr>
            <a:lvl3pPr marL="1371600" lvl="2" indent="-342900" algn="l">
              <a:lnSpc>
                <a:spcPct val="90000"/>
              </a:lnSpc>
              <a:spcBef>
                <a:spcPts val="390"/>
              </a:spcBef>
              <a:spcAft>
                <a:spcPts val="0"/>
              </a:spcAft>
              <a:buClr>
                <a:schemeClr val="dk1"/>
              </a:buClr>
              <a:buSzPts val="1800"/>
              <a:buChar char="•"/>
              <a:defRPr/>
            </a:lvl3pPr>
            <a:lvl4pPr marL="1828800" lvl="3" indent="-342900" algn="l">
              <a:lnSpc>
                <a:spcPct val="90000"/>
              </a:lnSpc>
              <a:spcBef>
                <a:spcPts val="390"/>
              </a:spcBef>
              <a:spcAft>
                <a:spcPts val="0"/>
              </a:spcAft>
              <a:buClr>
                <a:schemeClr val="dk1"/>
              </a:buClr>
              <a:buSzPts val="1800"/>
              <a:buChar char="•"/>
              <a:defRPr/>
            </a:lvl4pPr>
            <a:lvl5pPr marL="2286000" lvl="4" indent="-342900" algn="l">
              <a:lnSpc>
                <a:spcPct val="90000"/>
              </a:lnSpc>
              <a:spcBef>
                <a:spcPts val="390"/>
              </a:spcBef>
              <a:spcAft>
                <a:spcPts val="0"/>
              </a:spcAft>
              <a:buClr>
                <a:schemeClr val="dk1"/>
              </a:buClr>
              <a:buSzPts val="1800"/>
              <a:buChar char="•"/>
              <a:defRPr/>
            </a:lvl5pPr>
            <a:lvl6pPr marL="2743200" lvl="5" indent="-342900" algn="l">
              <a:lnSpc>
                <a:spcPct val="90000"/>
              </a:lnSpc>
              <a:spcBef>
                <a:spcPts val="390"/>
              </a:spcBef>
              <a:spcAft>
                <a:spcPts val="0"/>
              </a:spcAft>
              <a:buClr>
                <a:schemeClr val="dk1"/>
              </a:buClr>
              <a:buSzPts val="1800"/>
              <a:buChar char="•"/>
              <a:defRPr/>
            </a:lvl6pPr>
            <a:lvl7pPr marL="3200400" lvl="6" indent="-342900" algn="l">
              <a:lnSpc>
                <a:spcPct val="90000"/>
              </a:lnSpc>
              <a:spcBef>
                <a:spcPts val="390"/>
              </a:spcBef>
              <a:spcAft>
                <a:spcPts val="0"/>
              </a:spcAft>
              <a:buClr>
                <a:schemeClr val="dk1"/>
              </a:buClr>
              <a:buSzPts val="1800"/>
              <a:buChar char="•"/>
              <a:defRPr/>
            </a:lvl7pPr>
            <a:lvl8pPr marL="3657600" lvl="7" indent="-342900" algn="l">
              <a:lnSpc>
                <a:spcPct val="90000"/>
              </a:lnSpc>
              <a:spcBef>
                <a:spcPts val="390"/>
              </a:spcBef>
              <a:spcAft>
                <a:spcPts val="0"/>
              </a:spcAft>
              <a:buClr>
                <a:schemeClr val="dk1"/>
              </a:buClr>
              <a:buSzPts val="1800"/>
              <a:buChar char="•"/>
              <a:defRPr/>
            </a:lvl8pPr>
            <a:lvl9pPr marL="4114800" lvl="8" indent="-342900" algn="l">
              <a:lnSpc>
                <a:spcPct val="90000"/>
              </a:lnSpc>
              <a:spcBef>
                <a:spcPts val="39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5296959"/>
            <a:ext cx="2057400" cy="304271"/>
          </a:xfrm>
          <a:prstGeom prst="rect">
            <a:avLst/>
          </a:prstGeom>
          <a:noFill/>
          <a:ln>
            <a:noFill/>
          </a:ln>
        </p:spPr>
        <p:txBody>
          <a:bodyPr spcFirstLastPara="1" wrap="square" lIns="71300" tIns="35650" rIns="71300" bIns="356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5296959"/>
            <a:ext cx="3086100" cy="304271"/>
          </a:xfrm>
          <a:prstGeom prst="rect">
            <a:avLst/>
          </a:prstGeom>
          <a:noFill/>
          <a:ln>
            <a:noFill/>
          </a:ln>
        </p:spPr>
        <p:txBody>
          <a:bodyPr spcFirstLastPara="1" wrap="square" lIns="71300" tIns="35650" rIns="71300" bIns="356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5296959"/>
            <a:ext cx="2057400" cy="304271"/>
          </a:xfrm>
          <a:prstGeom prst="rect">
            <a:avLst/>
          </a:prstGeom>
          <a:noFill/>
          <a:ln>
            <a:noFill/>
          </a:ln>
        </p:spPr>
        <p:txBody>
          <a:bodyPr spcFirstLastPara="1" wrap="square" lIns="71300" tIns="35650" rIns="71300" bIns="356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107914" y="1740032"/>
            <a:ext cx="4843198" cy="1971675"/>
          </a:xfrm>
          <a:prstGeom prst="rect">
            <a:avLst/>
          </a:prstGeom>
          <a:noFill/>
          <a:ln>
            <a:noFill/>
          </a:ln>
        </p:spPr>
        <p:txBody>
          <a:bodyPr spcFirstLastPara="1" wrap="square" lIns="71300" tIns="35650" rIns="71300" bIns="3565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107413" y="-174493"/>
            <a:ext cx="4843198" cy="5800725"/>
          </a:xfrm>
          <a:prstGeom prst="rect">
            <a:avLst/>
          </a:prstGeom>
          <a:noFill/>
          <a:ln>
            <a:noFill/>
          </a:ln>
        </p:spPr>
        <p:txBody>
          <a:bodyPr spcFirstLastPara="1" wrap="square" lIns="71300" tIns="35650" rIns="71300" bIns="35650" anchor="t" anchorCtr="0">
            <a:normAutofit/>
          </a:bodyPr>
          <a:lstStyle>
            <a:lvl1pPr marL="457200" lvl="0" indent="-342900" algn="l">
              <a:lnSpc>
                <a:spcPct val="90000"/>
              </a:lnSpc>
              <a:spcBef>
                <a:spcPts val="780"/>
              </a:spcBef>
              <a:spcAft>
                <a:spcPts val="0"/>
              </a:spcAft>
              <a:buClr>
                <a:schemeClr val="dk1"/>
              </a:buClr>
              <a:buSzPts val="1800"/>
              <a:buChar char="•"/>
              <a:defRPr/>
            </a:lvl1pPr>
            <a:lvl2pPr marL="914400" lvl="1" indent="-342900" algn="l">
              <a:lnSpc>
                <a:spcPct val="90000"/>
              </a:lnSpc>
              <a:spcBef>
                <a:spcPts val="390"/>
              </a:spcBef>
              <a:spcAft>
                <a:spcPts val="0"/>
              </a:spcAft>
              <a:buClr>
                <a:schemeClr val="dk1"/>
              </a:buClr>
              <a:buSzPts val="1800"/>
              <a:buChar char="•"/>
              <a:defRPr/>
            </a:lvl2pPr>
            <a:lvl3pPr marL="1371600" lvl="2" indent="-342900" algn="l">
              <a:lnSpc>
                <a:spcPct val="90000"/>
              </a:lnSpc>
              <a:spcBef>
                <a:spcPts val="390"/>
              </a:spcBef>
              <a:spcAft>
                <a:spcPts val="0"/>
              </a:spcAft>
              <a:buClr>
                <a:schemeClr val="dk1"/>
              </a:buClr>
              <a:buSzPts val="1800"/>
              <a:buChar char="•"/>
              <a:defRPr/>
            </a:lvl3pPr>
            <a:lvl4pPr marL="1828800" lvl="3" indent="-342900" algn="l">
              <a:lnSpc>
                <a:spcPct val="90000"/>
              </a:lnSpc>
              <a:spcBef>
                <a:spcPts val="390"/>
              </a:spcBef>
              <a:spcAft>
                <a:spcPts val="0"/>
              </a:spcAft>
              <a:buClr>
                <a:schemeClr val="dk1"/>
              </a:buClr>
              <a:buSzPts val="1800"/>
              <a:buChar char="•"/>
              <a:defRPr/>
            </a:lvl4pPr>
            <a:lvl5pPr marL="2286000" lvl="4" indent="-342900" algn="l">
              <a:lnSpc>
                <a:spcPct val="90000"/>
              </a:lnSpc>
              <a:spcBef>
                <a:spcPts val="390"/>
              </a:spcBef>
              <a:spcAft>
                <a:spcPts val="0"/>
              </a:spcAft>
              <a:buClr>
                <a:schemeClr val="dk1"/>
              </a:buClr>
              <a:buSzPts val="1800"/>
              <a:buChar char="•"/>
              <a:defRPr/>
            </a:lvl5pPr>
            <a:lvl6pPr marL="2743200" lvl="5" indent="-342900" algn="l">
              <a:lnSpc>
                <a:spcPct val="90000"/>
              </a:lnSpc>
              <a:spcBef>
                <a:spcPts val="390"/>
              </a:spcBef>
              <a:spcAft>
                <a:spcPts val="0"/>
              </a:spcAft>
              <a:buClr>
                <a:schemeClr val="dk1"/>
              </a:buClr>
              <a:buSzPts val="1800"/>
              <a:buChar char="•"/>
              <a:defRPr/>
            </a:lvl6pPr>
            <a:lvl7pPr marL="3200400" lvl="6" indent="-342900" algn="l">
              <a:lnSpc>
                <a:spcPct val="90000"/>
              </a:lnSpc>
              <a:spcBef>
                <a:spcPts val="390"/>
              </a:spcBef>
              <a:spcAft>
                <a:spcPts val="0"/>
              </a:spcAft>
              <a:buClr>
                <a:schemeClr val="dk1"/>
              </a:buClr>
              <a:buSzPts val="1800"/>
              <a:buChar char="•"/>
              <a:defRPr/>
            </a:lvl7pPr>
            <a:lvl8pPr marL="3657600" lvl="7" indent="-342900" algn="l">
              <a:lnSpc>
                <a:spcPct val="90000"/>
              </a:lnSpc>
              <a:spcBef>
                <a:spcPts val="390"/>
              </a:spcBef>
              <a:spcAft>
                <a:spcPts val="0"/>
              </a:spcAft>
              <a:buClr>
                <a:schemeClr val="dk1"/>
              </a:buClr>
              <a:buSzPts val="1800"/>
              <a:buChar char="•"/>
              <a:defRPr/>
            </a:lvl8pPr>
            <a:lvl9pPr marL="4114800" lvl="8" indent="-342900" algn="l">
              <a:lnSpc>
                <a:spcPct val="90000"/>
              </a:lnSpc>
              <a:spcBef>
                <a:spcPts val="39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28650" y="5296959"/>
            <a:ext cx="2057400" cy="304271"/>
          </a:xfrm>
          <a:prstGeom prst="rect">
            <a:avLst/>
          </a:prstGeom>
          <a:noFill/>
          <a:ln>
            <a:noFill/>
          </a:ln>
        </p:spPr>
        <p:txBody>
          <a:bodyPr spcFirstLastPara="1" wrap="square" lIns="71300" tIns="35650" rIns="71300" bIns="356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028950" y="5296959"/>
            <a:ext cx="3086100" cy="304271"/>
          </a:xfrm>
          <a:prstGeom prst="rect">
            <a:avLst/>
          </a:prstGeom>
          <a:noFill/>
          <a:ln>
            <a:noFill/>
          </a:ln>
        </p:spPr>
        <p:txBody>
          <a:bodyPr spcFirstLastPara="1" wrap="square" lIns="71300" tIns="35650" rIns="71300" bIns="356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457950" y="5296959"/>
            <a:ext cx="2057400" cy="304271"/>
          </a:xfrm>
          <a:prstGeom prst="rect">
            <a:avLst/>
          </a:prstGeom>
          <a:noFill/>
          <a:ln>
            <a:noFill/>
          </a:ln>
        </p:spPr>
        <p:txBody>
          <a:bodyPr spcFirstLastPara="1" wrap="square" lIns="71300" tIns="35650" rIns="71300" bIns="356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304271"/>
            <a:ext cx="7886700" cy="1104636"/>
          </a:xfrm>
          <a:prstGeom prst="rect">
            <a:avLst/>
          </a:prstGeom>
          <a:noFill/>
          <a:ln>
            <a:noFill/>
          </a:ln>
        </p:spPr>
        <p:txBody>
          <a:bodyPr spcFirstLastPara="1" wrap="square" lIns="71300" tIns="35650" rIns="71300" bIns="3565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28650" y="1521354"/>
            <a:ext cx="7886700" cy="3626115"/>
          </a:xfrm>
          <a:prstGeom prst="rect">
            <a:avLst/>
          </a:prstGeom>
          <a:noFill/>
          <a:ln>
            <a:noFill/>
          </a:ln>
        </p:spPr>
        <p:txBody>
          <a:bodyPr spcFirstLastPara="1" wrap="square" lIns="71300" tIns="35650" rIns="71300" bIns="35650" anchor="t" anchorCtr="0">
            <a:normAutofit/>
          </a:bodyPr>
          <a:lstStyle>
            <a:lvl1pPr marL="457200" lvl="0" indent="-342900" algn="l">
              <a:lnSpc>
                <a:spcPct val="90000"/>
              </a:lnSpc>
              <a:spcBef>
                <a:spcPts val="780"/>
              </a:spcBef>
              <a:spcAft>
                <a:spcPts val="0"/>
              </a:spcAft>
              <a:buClr>
                <a:schemeClr val="dk1"/>
              </a:buClr>
              <a:buSzPts val="1800"/>
              <a:buChar char="•"/>
              <a:defRPr/>
            </a:lvl1pPr>
            <a:lvl2pPr marL="914400" lvl="1" indent="-342900" algn="l">
              <a:lnSpc>
                <a:spcPct val="90000"/>
              </a:lnSpc>
              <a:spcBef>
                <a:spcPts val="390"/>
              </a:spcBef>
              <a:spcAft>
                <a:spcPts val="0"/>
              </a:spcAft>
              <a:buClr>
                <a:schemeClr val="dk1"/>
              </a:buClr>
              <a:buSzPts val="1800"/>
              <a:buChar char="•"/>
              <a:defRPr/>
            </a:lvl2pPr>
            <a:lvl3pPr marL="1371600" lvl="2" indent="-342900" algn="l">
              <a:lnSpc>
                <a:spcPct val="90000"/>
              </a:lnSpc>
              <a:spcBef>
                <a:spcPts val="390"/>
              </a:spcBef>
              <a:spcAft>
                <a:spcPts val="0"/>
              </a:spcAft>
              <a:buClr>
                <a:schemeClr val="dk1"/>
              </a:buClr>
              <a:buSzPts val="1800"/>
              <a:buChar char="•"/>
              <a:defRPr/>
            </a:lvl3pPr>
            <a:lvl4pPr marL="1828800" lvl="3" indent="-342900" algn="l">
              <a:lnSpc>
                <a:spcPct val="90000"/>
              </a:lnSpc>
              <a:spcBef>
                <a:spcPts val="390"/>
              </a:spcBef>
              <a:spcAft>
                <a:spcPts val="0"/>
              </a:spcAft>
              <a:buClr>
                <a:schemeClr val="dk1"/>
              </a:buClr>
              <a:buSzPts val="1800"/>
              <a:buChar char="•"/>
              <a:defRPr/>
            </a:lvl4pPr>
            <a:lvl5pPr marL="2286000" lvl="4" indent="-342900" algn="l">
              <a:lnSpc>
                <a:spcPct val="90000"/>
              </a:lnSpc>
              <a:spcBef>
                <a:spcPts val="390"/>
              </a:spcBef>
              <a:spcAft>
                <a:spcPts val="0"/>
              </a:spcAft>
              <a:buClr>
                <a:schemeClr val="dk1"/>
              </a:buClr>
              <a:buSzPts val="1800"/>
              <a:buChar char="•"/>
              <a:defRPr/>
            </a:lvl5pPr>
            <a:lvl6pPr marL="2743200" lvl="5" indent="-342900" algn="l">
              <a:lnSpc>
                <a:spcPct val="90000"/>
              </a:lnSpc>
              <a:spcBef>
                <a:spcPts val="390"/>
              </a:spcBef>
              <a:spcAft>
                <a:spcPts val="0"/>
              </a:spcAft>
              <a:buClr>
                <a:schemeClr val="dk1"/>
              </a:buClr>
              <a:buSzPts val="1800"/>
              <a:buChar char="•"/>
              <a:defRPr/>
            </a:lvl6pPr>
            <a:lvl7pPr marL="3200400" lvl="6" indent="-342900" algn="l">
              <a:lnSpc>
                <a:spcPct val="90000"/>
              </a:lnSpc>
              <a:spcBef>
                <a:spcPts val="390"/>
              </a:spcBef>
              <a:spcAft>
                <a:spcPts val="0"/>
              </a:spcAft>
              <a:buClr>
                <a:schemeClr val="dk1"/>
              </a:buClr>
              <a:buSzPts val="1800"/>
              <a:buChar char="•"/>
              <a:defRPr/>
            </a:lvl7pPr>
            <a:lvl8pPr marL="3657600" lvl="7" indent="-342900" algn="l">
              <a:lnSpc>
                <a:spcPct val="90000"/>
              </a:lnSpc>
              <a:spcBef>
                <a:spcPts val="390"/>
              </a:spcBef>
              <a:spcAft>
                <a:spcPts val="0"/>
              </a:spcAft>
              <a:buClr>
                <a:schemeClr val="dk1"/>
              </a:buClr>
              <a:buSzPts val="1800"/>
              <a:buChar char="•"/>
              <a:defRPr/>
            </a:lvl8pPr>
            <a:lvl9pPr marL="4114800" lvl="8" indent="-342900" algn="l">
              <a:lnSpc>
                <a:spcPct val="90000"/>
              </a:lnSpc>
              <a:spcBef>
                <a:spcPts val="39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28650" y="5296959"/>
            <a:ext cx="2057400" cy="304271"/>
          </a:xfrm>
          <a:prstGeom prst="rect">
            <a:avLst/>
          </a:prstGeom>
          <a:noFill/>
          <a:ln>
            <a:noFill/>
          </a:ln>
        </p:spPr>
        <p:txBody>
          <a:bodyPr spcFirstLastPara="1" wrap="square" lIns="71300" tIns="35650" rIns="71300" bIns="356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028950" y="5296959"/>
            <a:ext cx="3086100" cy="304271"/>
          </a:xfrm>
          <a:prstGeom prst="rect">
            <a:avLst/>
          </a:prstGeom>
          <a:noFill/>
          <a:ln>
            <a:noFill/>
          </a:ln>
        </p:spPr>
        <p:txBody>
          <a:bodyPr spcFirstLastPara="1" wrap="square" lIns="71300" tIns="35650" rIns="71300" bIns="356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457950" y="5296959"/>
            <a:ext cx="2057400" cy="304271"/>
          </a:xfrm>
          <a:prstGeom prst="rect">
            <a:avLst/>
          </a:prstGeom>
          <a:noFill/>
          <a:ln>
            <a:noFill/>
          </a:ln>
        </p:spPr>
        <p:txBody>
          <a:bodyPr spcFirstLastPara="1" wrap="square" lIns="71300" tIns="35650" rIns="71300" bIns="356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3888" y="1424782"/>
            <a:ext cx="7886700" cy="2377281"/>
          </a:xfrm>
          <a:prstGeom prst="rect">
            <a:avLst/>
          </a:prstGeom>
          <a:noFill/>
          <a:ln>
            <a:noFill/>
          </a:ln>
        </p:spPr>
        <p:txBody>
          <a:bodyPr spcFirstLastPara="1" wrap="square" lIns="71300" tIns="35650" rIns="71300" bIns="35650" anchor="b" anchorCtr="0">
            <a:normAutofit/>
          </a:bodyPr>
          <a:lstStyle>
            <a:lvl1pPr lvl="0" algn="l">
              <a:lnSpc>
                <a:spcPct val="90000"/>
              </a:lnSpc>
              <a:spcBef>
                <a:spcPts val="0"/>
              </a:spcBef>
              <a:spcAft>
                <a:spcPts val="0"/>
              </a:spcAft>
              <a:buClr>
                <a:schemeClr val="dk1"/>
              </a:buClr>
              <a:buSzPts val="4700"/>
              <a:buFont typeface="Calibri"/>
              <a:buNone/>
              <a:defRPr sz="4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623888" y="3824553"/>
            <a:ext cx="7886700" cy="1250156"/>
          </a:xfrm>
          <a:prstGeom prst="rect">
            <a:avLst/>
          </a:prstGeom>
          <a:noFill/>
          <a:ln>
            <a:noFill/>
          </a:ln>
        </p:spPr>
        <p:txBody>
          <a:bodyPr spcFirstLastPara="1" wrap="square" lIns="71300" tIns="35650" rIns="71300" bIns="35650" anchor="t" anchorCtr="0">
            <a:normAutofit/>
          </a:bodyPr>
          <a:lstStyle>
            <a:lvl1pPr marL="457200" lvl="0" indent="-228600" algn="l">
              <a:lnSpc>
                <a:spcPct val="90000"/>
              </a:lnSpc>
              <a:spcBef>
                <a:spcPts val="780"/>
              </a:spcBef>
              <a:spcAft>
                <a:spcPts val="0"/>
              </a:spcAft>
              <a:buClr>
                <a:srgbClr val="888888"/>
              </a:buClr>
              <a:buSzPts val="1900"/>
              <a:buNone/>
              <a:defRPr sz="1900">
                <a:solidFill>
                  <a:srgbClr val="888888"/>
                </a:solidFill>
              </a:defRPr>
            </a:lvl1pPr>
            <a:lvl2pPr marL="914400" lvl="1" indent="-228600" algn="l">
              <a:lnSpc>
                <a:spcPct val="90000"/>
              </a:lnSpc>
              <a:spcBef>
                <a:spcPts val="390"/>
              </a:spcBef>
              <a:spcAft>
                <a:spcPts val="0"/>
              </a:spcAft>
              <a:buClr>
                <a:srgbClr val="888888"/>
              </a:buClr>
              <a:buSzPts val="1600"/>
              <a:buNone/>
              <a:defRPr sz="1600">
                <a:solidFill>
                  <a:srgbClr val="888888"/>
                </a:solidFill>
              </a:defRPr>
            </a:lvl2pPr>
            <a:lvl3pPr marL="1371600" lvl="2" indent="-228600" algn="l">
              <a:lnSpc>
                <a:spcPct val="90000"/>
              </a:lnSpc>
              <a:spcBef>
                <a:spcPts val="390"/>
              </a:spcBef>
              <a:spcAft>
                <a:spcPts val="0"/>
              </a:spcAft>
              <a:buClr>
                <a:srgbClr val="888888"/>
              </a:buClr>
              <a:buSzPts val="1400"/>
              <a:buNone/>
              <a:defRPr sz="1400">
                <a:solidFill>
                  <a:srgbClr val="888888"/>
                </a:solidFill>
              </a:defRPr>
            </a:lvl3pPr>
            <a:lvl4pPr marL="1828800" lvl="3" indent="-228600" algn="l">
              <a:lnSpc>
                <a:spcPct val="90000"/>
              </a:lnSpc>
              <a:spcBef>
                <a:spcPts val="390"/>
              </a:spcBef>
              <a:spcAft>
                <a:spcPts val="0"/>
              </a:spcAft>
              <a:buClr>
                <a:srgbClr val="888888"/>
              </a:buClr>
              <a:buSzPts val="1200"/>
              <a:buNone/>
              <a:defRPr sz="1200">
                <a:solidFill>
                  <a:srgbClr val="888888"/>
                </a:solidFill>
              </a:defRPr>
            </a:lvl4pPr>
            <a:lvl5pPr marL="2286000" lvl="4" indent="-228600" algn="l">
              <a:lnSpc>
                <a:spcPct val="90000"/>
              </a:lnSpc>
              <a:spcBef>
                <a:spcPts val="390"/>
              </a:spcBef>
              <a:spcAft>
                <a:spcPts val="0"/>
              </a:spcAft>
              <a:buClr>
                <a:srgbClr val="888888"/>
              </a:buClr>
              <a:buSzPts val="1200"/>
              <a:buNone/>
              <a:defRPr sz="1200">
                <a:solidFill>
                  <a:srgbClr val="888888"/>
                </a:solidFill>
              </a:defRPr>
            </a:lvl5pPr>
            <a:lvl6pPr marL="2743200" lvl="5" indent="-228600" algn="l">
              <a:lnSpc>
                <a:spcPct val="90000"/>
              </a:lnSpc>
              <a:spcBef>
                <a:spcPts val="390"/>
              </a:spcBef>
              <a:spcAft>
                <a:spcPts val="0"/>
              </a:spcAft>
              <a:buClr>
                <a:srgbClr val="888888"/>
              </a:buClr>
              <a:buSzPts val="1200"/>
              <a:buNone/>
              <a:defRPr sz="1200">
                <a:solidFill>
                  <a:srgbClr val="888888"/>
                </a:solidFill>
              </a:defRPr>
            </a:lvl6pPr>
            <a:lvl7pPr marL="3200400" lvl="6" indent="-228600" algn="l">
              <a:lnSpc>
                <a:spcPct val="90000"/>
              </a:lnSpc>
              <a:spcBef>
                <a:spcPts val="390"/>
              </a:spcBef>
              <a:spcAft>
                <a:spcPts val="0"/>
              </a:spcAft>
              <a:buClr>
                <a:srgbClr val="888888"/>
              </a:buClr>
              <a:buSzPts val="1200"/>
              <a:buNone/>
              <a:defRPr sz="1200">
                <a:solidFill>
                  <a:srgbClr val="888888"/>
                </a:solidFill>
              </a:defRPr>
            </a:lvl7pPr>
            <a:lvl8pPr marL="3657600" lvl="7" indent="-228600" algn="l">
              <a:lnSpc>
                <a:spcPct val="90000"/>
              </a:lnSpc>
              <a:spcBef>
                <a:spcPts val="390"/>
              </a:spcBef>
              <a:spcAft>
                <a:spcPts val="0"/>
              </a:spcAft>
              <a:buClr>
                <a:srgbClr val="888888"/>
              </a:buClr>
              <a:buSzPts val="1200"/>
              <a:buNone/>
              <a:defRPr sz="1200">
                <a:solidFill>
                  <a:srgbClr val="888888"/>
                </a:solidFill>
              </a:defRPr>
            </a:lvl8pPr>
            <a:lvl9pPr marL="4114800" lvl="8" indent="-228600" algn="l">
              <a:lnSpc>
                <a:spcPct val="90000"/>
              </a:lnSpc>
              <a:spcBef>
                <a:spcPts val="390"/>
              </a:spcBef>
              <a:spcAft>
                <a:spcPts val="0"/>
              </a:spcAft>
              <a:buClr>
                <a:srgbClr val="888888"/>
              </a:buClr>
              <a:buSzPts val="1200"/>
              <a:buNone/>
              <a:defRPr sz="1200">
                <a:solidFill>
                  <a:srgbClr val="888888"/>
                </a:solidFill>
              </a:defRPr>
            </a:lvl9pPr>
          </a:lstStyle>
          <a:p>
            <a:endParaRPr/>
          </a:p>
        </p:txBody>
      </p:sp>
      <p:sp>
        <p:nvSpPr>
          <p:cNvPr id="26" name="Google Shape;26;p4"/>
          <p:cNvSpPr txBox="1">
            <a:spLocks noGrp="1"/>
          </p:cNvSpPr>
          <p:nvPr>
            <p:ph type="dt" idx="10"/>
          </p:nvPr>
        </p:nvSpPr>
        <p:spPr>
          <a:xfrm>
            <a:off x="628650" y="5296959"/>
            <a:ext cx="2057400" cy="304271"/>
          </a:xfrm>
          <a:prstGeom prst="rect">
            <a:avLst/>
          </a:prstGeom>
          <a:noFill/>
          <a:ln>
            <a:noFill/>
          </a:ln>
        </p:spPr>
        <p:txBody>
          <a:bodyPr spcFirstLastPara="1" wrap="square" lIns="71300" tIns="35650" rIns="71300" bIns="356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028950" y="5296959"/>
            <a:ext cx="3086100" cy="304271"/>
          </a:xfrm>
          <a:prstGeom prst="rect">
            <a:avLst/>
          </a:prstGeom>
          <a:noFill/>
          <a:ln>
            <a:noFill/>
          </a:ln>
        </p:spPr>
        <p:txBody>
          <a:bodyPr spcFirstLastPara="1" wrap="square" lIns="71300" tIns="35650" rIns="71300" bIns="356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457950" y="5296959"/>
            <a:ext cx="2057400" cy="304271"/>
          </a:xfrm>
          <a:prstGeom prst="rect">
            <a:avLst/>
          </a:prstGeom>
          <a:noFill/>
          <a:ln>
            <a:noFill/>
          </a:ln>
        </p:spPr>
        <p:txBody>
          <a:bodyPr spcFirstLastPara="1" wrap="square" lIns="71300" tIns="35650" rIns="71300" bIns="356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28650" y="304271"/>
            <a:ext cx="7886700" cy="1104636"/>
          </a:xfrm>
          <a:prstGeom prst="rect">
            <a:avLst/>
          </a:prstGeom>
          <a:noFill/>
          <a:ln>
            <a:noFill/>
          </a:ln>
        </p:spPr>
        <p:txBody>
          <a:bodyPr spcFirstLastPara="1" wrap="square" lIns="71300" tIns="35650" rIns="71300" bIns="3565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28650" y="1521354"/>
            <a:ext cx="3886200" cy="3626115"/>
          </a:xfrm>
          <a:prstGeom prst="rect">
            <a:avLst/>
          </a:prstGeom>
          <a:noFill/>
          <a:ln>
            <a:noFill/>
          </a:ln>
        </p:spPr>
        <p:txBody>
          <a:bodyPr spcFirstLastPara="1" wrap="square" lIns="71300" tIns="35650" rIns="71300" bIns="35650" anchor="t" anchorCtr="0">
            <a:normAutofit/>
          </a:bodyPr>
          <a:lstStyle>
            <a:lvl1pPr marL="457200" lvl="0" indent="-342900" algn="l">
              <a:lnSpc>
                <a:spcPct val="90000"/>
              </a:lnSpc>
              <a:spcBef>
                <a:spcPts val="780"/>
              </a:spcBef>
              <a:spcAft>
                <a:spcPts val="0"/>
              </a:spcAft>
              <a:buClr>
                <a:schemeClr val="dk1"/>
              </a:buClr>
              <a:buSzPts val="1800"/>
              <a:buChar char="•"/>
              <a:defRPr/>
            </a:lvl1pPr>
            <a:lvl2pPr marL="914400" lvl="1" indent="-342900" algn="l">
              <a:lnSpc>
                <a:spcPct val="90000"/>
              </a:lnSpc>
              <a:spcBef>
                <a:spcPts val="390"/>
              </a:spcBef>
              <a:spcAft>
                <a:spcPts val="0"/>
              </a:spcAft>
              <a:buClr>
                <a:schemeClr val="dk1"/>
              </a:buClr>
              <a:buSzPts val="1800"/>
              <a:buChar char="•"/>
              <a:defRPr/>
            </a:lvl2pPr>
            <a:lvl3pPr marL="1371600" lvl="2" indent="-342900" algn="l">
              <a:lnSpc>
                <a:spcPct val="90000"/>
              </a:lnSpc>
              <a:spcBef>
                <a:spcPts val="390"/>
              </a:spcBef>
              <a:spcAft>
                <a:spcPts val="0"/>
              </a:spcAft>
              <a:buClr>
                <a:schemeClr val="dk1"/>
              </a:buClr>
              <a:buSzPts val="1800"/>
              <a:buChar char="•"/>
              <a:defRPr/>
            </a:lvl3pPr>
            <a:lvl4pPr marL="1828800" lvl="3" indent="-342900" algn="l">
              <a:lnSpc>
                <a:spcPct val="90000"/>
              </a:lnSpc>
              <a:spcBef>
                <a:spcPts val="390"/>
              </a:spcBef>
              <a:spcAft>
                <a:spcPts val="0"/>
              </a:spcAft>
              <a:buClr>
                <a:schemeClr val="dk1"/>
              </a:buClr>
              <a:buSzPts val="1800"/>
              <a:buChar char="•"/>
              <a:defRPr/>
            </a:lvl4pPr>
            <a:lvl5pPr marL="2286000" lvl="4" indent="-342900" algn="l">
              <a:lnSpc>
                <a:spcPct val="90000"/>
              </a:lnSpc>
              <a:spcBef>
                <a:spcPts val="390"/>
              </a:spcBef>
              <a:spcAft>
                <a:spcPts val="0"/>
              </a:spcAft>
              <a:buClr>
                <a:schemeClr val="dk1"/>
              </a:buClr>
              <a:buSzPts val="1800"/>
              <a:buChar char="•"/>
              <a:defRPr/>
            </a:lvl5pPr>
            <a:lvl6pPr marL="2743200" lvl="5" indent="-342900" algn="l">
              <a:lnSpc>
                <a:spcPct val="90000"/>
              </a:lnSpc>
              <a:spcBef>
                <a:spcPts val="390"/>
              </a:spcBef>
              <a:spcAft>
                <a:spcPts val="0"/>
              </a:spcAft>
              <a:buClr>
                <a:schemeClr val="dk1"/>
              </a:buClr>
              <a:buSzPts val="1800"/>
              <a:buChar char="•"/>
              <a:defRPr/>
            </a:lvl6pPr>
            <a:lvl7pPr marL="3200400" lvl="6" indent="-342900" algn="l">
              <a:lnSpc>
                <a:spcPct val="90000"/>
              </a:lnSpc>
              <a:spcBef>
                <a:spcPts val="390"/>
              </a:spcBef>
              <a:spcAft>
                <a:spcPts val="0"/>
              </a:spcAft>
              <a:buClr>
                <a:schemeClr val="dk1"/>
              </a:buClr>
              <a:buSzPts val="1800"/>
              <a:buChar char="•"/>
              <a:defRPr/>
            </a:lvl7pPr>
            <a:lvl8pPr marL="3657600" lvl="7" indent="-342900" algn="l">
              <a:lnSpc>
                <a:spcPct val="90000"/>
              </a:lnSpc>
              <a:spcBef>
                <a:spcPts val="390"/>
              </a:spcBef>
              <a:spcAft>
                <a:spcPts val="0"/>
              </a:spcAft>
              <a:buClr>
                <a:schemeClr val="dk1"/>
              </a:buClr>
              <a:buSzPts val="1800"/>
              <a:buChar char="•"/>
              <a:defRPr/>
            </a:lvl8pPr>
            <a:lvl9pPr marL="4114800" lvl="8" indent="-342900" algn="l">
              <a:lnSpc>
                <a:spcPct val="90000"/>
              </a:lnSpc>
              <a:spcBef>
                <a:spcPts val="39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4629150" y="1521354"/>
            <a:ext cx="3886200" cy="3626115"/>
          </a:xfrm>
          <a:prstGeom prst="rect">
            <a:avLst/>
          </a:prstGeom>
          <a:noFill/>
          <a:ln>
            <a:noFill/>
          </a:ln>
        </p:spPr>
        <p:txBody>
          <a:bodyPr spcFirstLastPara="1" wrap="square" lIns="71300" tIns="35650" rIns="71300" bIns="35650" anchor="t" anchorCtr="0">
            <a:normAutofit/>
          </a:bodyPr>
          <a:lstStyle>
            <a:lvl1pPr marL="457200" lvl="0" indent="-342900" algn="l">
              <a:lnSpc>
                <a:spcPct val="90000"/>
              </a:lnSpc>
              <a:spcBef>
                <a:spcPts val="780"/>
              </a:spcBef>
              <a:spcAft>
                <a:spcPts val="0"/>
              </a:spcAft>
              <a:buClr>
                <a:schemeClr val="dk1"/>
              </a:buClr>
              <a:buSzPts val="1800"/>
              <a:buChar char="•"/>
              <a:defRPr/>
            </a:lvl1pPr>
            <a:lvl2pPr marL="914400" lvl="1" indent="-342900" algn="l">
              <a:lnSpc>
                <a:spcPct val="90000"/>
              </a:lnSpc>
              <a:spcBef>
                <a:spcPts val="390"/>
              </a:spcBef>
              <a:spcAft>
                <a:spcPts val="0"/>
              </a:spcAft>
              <a:buClr>
                <a:schemeClr val="dk1"/>
              </a:buClr>
              <a:buSzPts val="1800"/>
              <a:buChar char="•"/>
              <a:defRPr/>
            </a:lvl2pPr>
            <a:lvl3pPr marL="1371600" lvl="2" indent="-342900" algn="l">
              <a:lnSpc>
                <a:spcPct val="90000"/>
              </a:lnSpc>
              <a:spcBef>
                <a:spcPts val="390"/>
              </a:spcBef>
              <a:spcAft>
                <a:spcPts val="0"/>
              </a:spcAft>
              <a:buClr>
                <a:schemeClr val="dk1"/>
              </a:buClr>
              <a:buSzPts val="1800"/>
              <a:buChar char="•"/>
              <a:defRPr/>
            </a:lvl3pPr>
            <a:lvl4pPr marL="1828800" lvl="3" indent="-342900" algn="l">
              <a:lnSpc>
                <a:spcPct val="90000"/>
              </a:lnSpc>
              <a:spcBef>
                <a:spcPts val="390"/>
              </a:spcBef>
              <a:spcAft>
                <a:spcPts val="0"/>
              </a:spcAft>
              <a:buClr>
                <a:schemeClr val="dk1"/>
              </a:buClr>
              <a:buSzPts val="1800"/>
              <a:buChar char="•"/>
              <a:defRPr/>
            </a:lvl4pPr>
            <a:lvl5pPr marL="2286000" lvl="4" indent="-342900" algn="l">
              <a:lnSpc>
                <a:spcPct val="90000"/>
              </a:lnSpc>
              <a:spcBef>
                <a:spcPts val="390"/>
              </a:spcBef>
              <a:spcAft>
                <a:spcPts val="0"/>
              </a:spcAft>
              <a:buClr>
                <a:schemeClr val="dk1"/>
              </a:buClr>
              <a:buSzPts val="1800"/>
              <a:buChar char="•"/>
              <a:defRPr/>
            </a:lvl5pPr>
            <a:lvl6pPr marL="2743200" lvl="5" indent="-342900" algn="l">
              <a:lnSpc>
                <a:spcPct val="90000"/>
              </a:lnSpc>
              <a:spcBef>
                <a:spcPts val="390"/>
              </a:spcBef>
              <a:spcAft>
                <a:spcPts val="0"/>
              </a:spcAft>
              <a:buClr>
                <a:schemeClr val="dk1"/>
              </a:buClr>
              <a:buSzPts val="1800"/>
              <a:buChar char="•"/>
              <a:defRPr/>
            </a:lvl6pPr>
            <a:lvl7pPr marL="3200400" lvl="6" indent="-342900" algn="l">
              <a:lnSpc>
                <a:spcPct val="90000"/>
              </a:lnSpc>
              <a:spcBef>
                <a:spcPts val="390"/>
              </a:spcBef>
              <a:spcAft>
                <a:spcPts val="0"/>
              </a:spcAft>
              <a:buClr>
                <a:schemeClr val="dk1"/>
              </a:buClr>
              <a:buSzPts val="1800"/>
              <a:buChar char="•"/>
              <a:defRPr/>
            </a:lvl7pPr>
            <a:lvl8pPr marL="3657600" lvl="7" indent="-342900" algn="l">
              <a:lnSpc>
                <a:spcPct val="90000"/>
              </a:lnSpc>
              <a:spcBef>
                <a:spcPts val="390"/>
              </a:spcBef>
              <a:spcAft>
                <a:spcPts val="0"/>
              </a:spcAft>
              <a:buClr>
                <a:schemeClr val="dk1"/>
              </a:buClr>
              <a:buSzPts val="1800"/>
              <a:buChar char="•"/>
              <a:defRPr/>
            </a:lvl8pPr>
            <a:lvl9pPr marL="4114800" lvl="8" indent="-342900" algn="l">
              <a:lnSpc>
                <a:spcPct val="90000"/>
              </a:lnSpc>
              <a:spcBef>
                <a:spcPts val="39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628650" y="5296959"/>
            <a:ext cx="2057400" cy="304271"/>
          </a:xfrm>
          <a:prstGeom prst="rect">
            <a:avLst/>
          </a:prstGeom>
          <a:noFill/>
          <a:ln>
            <a:noFill/>
          </a:ln>
        </p:spPr>
        <p:txBody>
          <a:bodyPr spcFirstLastPara="1" wrap="square" lIns="71300" tIns="35650" rIns="71300" bIns="356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028950" y="5296959"/>
            <a:ext cx="3086100" cy="304271"/>
          </a:xfrm>
          <a:prstGeom prst="rect">
            <a:avLst/>
          </a:prstGeom>
          <a:noFill/>
          <a:ln>
            <a:noFill/>
          </a:ln>
        </p:spPr>
        <p:txBody>
          <a:bodyPr spcFirstLastPara="1" wrap="square" lIns="71300" tIns="35650" rIns="71300" bIns="356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457950" y="5296959"/>
            <a:ext cx="2057400" cy="304271"/>
          </a:xfrm>
          <a:prstGeom prst="rect">
            <a:avLst/>
          </a:prstGeom>
          <a:noFill/>
          <a:ln>
            <a:noFill/>
          </a:ln>
        </p:spPr>
        <p:txBody>
          <a:bodyPr spcFirstLastPara="1" wrap="square" lIns="71300" tIns="35650" rIns="71300" bIns="356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9841" y="304271"/>
            <a:ext cx="7886700" cy="1104636"/>
          </a:xfrm>
          <a:prstGeom prst="rect">
            <a:avLst/>
          </a:prstGeom>
          <a:noFill/>
          <a:ln>
            <a:noFill/>
          </a:ln>
        </p:spPr>
        <p:txBody>
          <a:bodyPr spcFirstLastPara="1" wrap="square" lIns="71300" tIns="35650" rIns="71300" bIns="3565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29842" y="1400969"/>
            <a:ext cx="3868340" cy="686593"/>
          </a:xfrm>
          <a:prstGeom prst="rect">
            <a:avLst/>
          </a:prstGeom>
          <a:noFill/>
          <a:ln>
            <a:noFill/>
          </a:ln>
        </p:spPr>
        <p:txBody>
          <a:bodyPr spcFirstLastPara="1" wrap="square" lIns="71300" tIns="35650" rIns="71300" bIns="35650" anchor="b" anchorCtr="0">
            <a:normAutofit/>
          </a:bodyPr>
          <a:lstStyle>
            <a:lvl1pPr marL="457200" lvl="0" indent="-228600" algn="l">
              <a:lnSpc>
                <a:spcPct val="90000"/>
              </a:lnSpc>
              <a:spcBef>
                <a:spcPts val="780"/>
              </a:spcBef>
              <a:spcAft>
                <a:spcPts val="0"/>
              </a:spcAft>
              <a:buClr>
                <a:schemeClr val="dk1"/>
              </a:buClr>
              <a:buSzPts val="1900"/>
              <a:buNone/>
              <a:defRPr sz="1900" b="1"/>
            </a:lvl1pPr>
            <a:lvl2pPr marL="914400" lvl="1" indent="-228600" algn="l">
              <a:lnSpc>
                <a:spcPct val="90000"/>
              </a:lnSpc>
              <a:spcBef>
                <a:spcPts val="390"/>
              </a:spcBef>
              <a:spcAft>
                <a:spcPts val="0"/>
              </a:spcAft>
              <a:buClr>
                <a:schemeClr val="dk1"/>
              </a:buClr>
              <a:buSzPts val="1600"/>
              <a:buNone/>
              <a:defRPr sz="1600" b="1"/>
            </a:lvl2pPr>
            <a:lvl3pPr marL="1371600" lvl="2" indent="-228600" algn="l">
              <a:lnSpc>
                <a:spcPct val="90000"/>
              </a:lnSpc>
              <a:spcBef>
                <a:spcPts val="390"/>
              </a:spcBef>
              <a:spcAft>
                <a:spcPts val="0"/>
              </a:spcAft>
              <a:buClr>
                <a:schemeClr val="dk1"/>
              </a:buClr>
              <a:buSzPts val="1400"/>
              <a:buNone/>
              <a:defRPr sz="1400" b="1"/>
            </a:lvl3pPr>
            <a:lvl4pPr marL="1828800" lvl="3" indent="-228600" algn="l">
              <a:lnSpc>
                <a:spcPct val="90000"/>
              </a:lnSpc>
              <a:spcBef>
                <a:spcPts val="390"/>
              </a:spcBef>
              <a:spcAft>
                <a:spcPts val="0"/>
              </a:spcAft>
              <a:buClr>
                <a:schemeClr val="dk1"/>
              </a:buClr>
              <a:buSzPts val="1200"/>
              <a:buNone/>
              <a:defRPr sz="1200" b="1"/>
            </a:lvl4pPr>
            <a:lvl5pPr marL="2286000" lvl="4" indent="-228600" algn="l">
              <a:lnSpc>
                <a:spcPct val="90000"/>
              </a:lnSpc>
              <a:spcBef>
                <a:spcPts val="390"/>
              </a:spcBef>
              <a:spcAft>
                <a:spcPts val="0"/>
              </a:spcAft>
              <a:buClr>
                <a:schemeClr val="dk1"/>
              </a:buClr>
              <a:buSzPts val="1200"/>
              <a:buNone/>
              <a:defRPr sz="1200" b="1"/>
            </a:lvl5pPr>
            <a:lvl6pPr marL="2743200" lvl="5" indent="-228600" algn="l">
              <a:lnSpc>
                <a:spcPct val="90000"/>
              </a:lnSpc>
              <a:spcBef>
                <a:spcPts val="390"/>
              </a:spcBef>
              <a:spcAft>
                <a:spcPts val="0"/>
              </a:spcAft>
              <a:buClr>
                <a:schemeClr val="dk1"/>
              </a:buClr>
              <a:buSzPts val="1200"/>
              <a:buNone/>
              <a:defRPr sz="1200" b="1"/>
            </a:lvl6pPr>
            <a:lvl7pPr marL="3200400" lvl="6" indent="-228600" algn="l">
              <a:lnSpc>
                <a:spcPct val="90000"/>
              </a:lnSpc>
              <a:spcBef>
                <a:spcPts val="390"/>
              </a:spcBef>
              <a:spcAft>
                <a:spcPts val="0"/>
              </a:spcAft>
              <a:buClr>
                <a:schemeClr val="dk1"/>
              </a:buClr>
              <a:buSzPts val="1200"/>
              <a:buNone/>
              <a:defRPr sz="1200" b="1"/>
            </a:lvl7pPr>
            <a:lvl8pPr marL="3657600" lvl="7" indent="-228600" algn="l">
              <a:lnSpc>
                <a:spcPct val="90000"/>
              </a:lnSpc>
              <a:spcBef>
                <a:spcPts val="390"/>
              </a:spcBef>
              <a:spcAft>
                <a:spcPts val="0"/>
              </a:spcAft>
              <a:buClr>
                <a:schemeClr val="dk1"/>
              </a:buClr>
              <a:buSzPts val="1200"/>
              <a:buNone/>
              <a:defRPr sz="1200" b="1"/>
            </a:lvl8pPr>
            <a:lvl9pPr marL="4114800" lvl="8" indent="-228600" algn="l">
              <a:lnSpc>
                <a:spcPct val="90000"/>
              </a:lnSpc>
              <a:spcBef>
                <a:spcPts val="390"/>
              </a:spcBef>
              <a:spcAft>
                <a:spcPts val="0"/>
              </a:spcAft>
              <a:buClr>
                <a:schemeClr val="dk1"/>
              </a:buClr>
              <a:buSzPts val="1200"/>
              <a:buNone/>
              <a:defRPr sz="1200" b="1"/>
            </a:lvl9pPr>
          </a:lstStyle>
          <a:p>
            <a:endParaRPr/>
          </a:p>
        </p:txBody>
      </p:sp>
      <p:sp>
        <p:nvSpPr>
          <p:cNvPr id="39" name="Google Shape;39;p6"/>
          <p:cNvSpPr txBox="1">
            <a:spLocks noGrp="1"/>
          </p:cNvSpPr>
          <p:nvPr>
            <p:ph type="body" idx="2"/>
          </p:nvPr>
        </p:nvSpPr>
        <p:spPr>
          <a:xfrm>
            <a:off x="629842" y="2087563"/>
            <a:ext cx="3868340" cy="3070490"/>
          </a:xfrm>
          <a:prstGeom prst="rect">
            <a:avLst/>
          </a:prstGeom>
          <a:noFill/>
          <a:ln>
            <a:noFill/>
          </a:ln>
        </p:spPr>
        <p:txBody>
          <a:bodyPr spcFirstLastPara="1" wrap="square" lIns="71300" tIns="35650" rIns="71300" bIns="35650" anchor="t" anchorCtr="0">
            <a:normAutofit/>
          </a:bodyPr>
          <a:lstStyle>
            <a:lvl1pPr marL="457200" lvl="0" indent="-342900" algn="l">
              <a:lnSpc>
                <a:spcPct val="90000"/>
              </a:lnSpc>
              <a:spcBef>
                <a:spcPts val="780"/>
              </a:spcBef>
              <a:spcAft>
                <a:spcPts val="0"/>
              </a:spcAft>
              <a:buClr>
                <a:schemeClr val="dk1"/>
              </a:buClr>
              <a:buSzPts val="1800"/>
              <a:buChar char="•"/>
              <a:defRPr/>
            </a:lvl1pPr>
            <a:lvl2pPr marL="914400" lvl="1" indent="-342900" algn="l">
              <a:lnSpc>
                <a:spcPct val="90000"/>
              </a:lnSpc>
              <a:spcBef>
                <a:spcPts val="390"/>
              </a:spcBef>
              <a:spcAft>
                <a:spcPts val="0"/>
              </a:spcAft>
              <a:buClr>
                <a:schemeClr val="dk1"/>
              </a:buClr>
              <a:buSzPts val="1800"/>
              <a:buChar char="•"/>
              <a:defRPr/>
            </a:lvl2pPr>
            <a:lvl3pPr marL="1371600" lvl="2" indent="-342900" algn="l">
              <a:lnSpc>
                <a:spcPct val="90000"/>
              </a:lnSpc>
              <a:spcBef>
                <a:spcPts val="390"/>
              </a:spcBef>
              <a:spcAft>
                <a:spcPts val="0"/>
              </a:spcAft>
              <a:buClr>
                <a:schemeClr val="dk1"/>
              </a:buClr>
              <a:buSzPts val="1800"/>
              <a:buChar char="•"/>
              <a:defRPr/>
            </a:lvl3pPr>
            <a:lvl4pPr marL="1828800" lvl="3" indent="-342900" algn="l">
              <a:lnSpc>
                <a:spcPct val="90000"/>
              </a:lnSpc>
              <a:spcBef>
                <a:spcPts val="390"/>
              </a:spcBef>
              <a:spcAft>
                <a:spcPts val="0"/>
              </a:spcAft>
              <a:buClr>
                <a:schemeClr val="dk1"/>
              </a:buClr>
              <a:buSzPts val="1800"/>
              <a:buChar char="•"/>
              <a:defRPr/>
            </a:lvl4pPr>
            <a:lvl5pPr marL="2286000" lvl="4" indent="-342900" algn="l">
              <a:lnSpc>
                <a:spcPct val="90000"/>
              </a:lnSpc>
              <a:spcBef>
                <a:spcPts val="390"/>
              </a:spcBef>
              <a:spcAft>
                <a:spcPts val="0"/>
              </a:spcAft>
              <a:buClr>
                <a:schemeClr val="dk1"/>
              </a:buClr>
              <a:buSzPts val="1800"/>
              <a:buChar char="•"/>
              <a:defRPr/>
            </a:lvl5pPr>
            <a:lvl6pPr marL="2743200" lvl="5" indent="-342900" algn="l">
              <a:lnSpc>
                <a:spcPct val="90000"/>
              </a:lnSpc>
              <a:spcBef>
                <a:spcPts val="390"/>
              </a:spcBef>
              <a:spcAft>
                <a:spcPts val="0"/>
              </a:spcAft>
              <a:buClr>
                <a:schemeClr val="dk1"/>
              </a:buClr>
              <a:buSzPts val="1800"/>
              <a:buChar char="•"/>
              <a:defRPr/>
            </a:lvl6pPr>
            <a:lvl7pPr marL="3200400" lvl="6" indent="-342900" algn="l">
              <a:lnSpc>
                <a:spcPct val="90000"/>
              </a:lnSpc>
              <a:spcBef>
                <a:spcPts val="390"/>
              </a:spcBef>
              <a:spcAft>
                <a:spcPts val="0"/>
              </a:spcAft>
              <a:buClr>
                <a:schemeClr val="dk1"/>
              </a:buClr>
              <a:buSzPts val="1800"/>
              <a:buChar char="•"/>
              <a:defRPr/>
            </a:lvl7pPr>
            <a:lvl8pPr marL="3657600" lvl="7" indent="-342900" algn="l">
              <a:lnSpc>
                <a:spcPct val="90000"/>
              </a:lnSpc>
              <a:spcBef>
                <a:spcPts val="390"/>
              </a:spcBef>
              <a:spcAft>
                <a:spcPts val="0"/>
              </a:spcAft>
              <a:buClr>
                <a:schemeClr val="dk1"/>
              </a:buClr>
              <a:buSzPts val="1800"/>
              <a:buChar char="•"/>
              <a:defRPr/>
            </a:lvl8pPr>
            <a:lvl9pPr marL="4114800" lvl="8" indent="-342900" algn="l">
              <a:lnSpc>
                <a:spcPct val="90000"/>
              </a:lnSpc>
              <a:spcBef>
                <a:spcPts val="39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4629150" y="1400969"/>
            <a:ext cx="3887391" cy="686593"/>
          </a:xfrm>
          <a:prstGeom prst="rect">
            <a:avLst/>
          </a:prstGeom>
          <a:noFill/>
          <a:ln>
            <a:noFill/>
          </a:ln>
        </p:spPr>
        <p:txBody>
          <a:bodyPr spcFirstLastPara="1" wrap="square" lIns="71300" tIns="35650" rIns="71300" bIns="35650" anchor="b" anchorCtr="0">
            <a:normAutofit/>
          </a:bodyPr>
          <a:lstStyle>
            <a:lvl1pPr marL="457200" lvl="0" indent="-228600" algn="l">
              <a:lnSpc>
                <a:spcPct val="90000"/>
              </a:lnSpc>
              <a:spcBef>
                <a:spcPts val="780"/>
              </a:spcBef>
              <a:spcAft>
                <a:spcPts val="0"/>
              </a:spcAft>
              <a:buClr>
                <a:schemeClr val="dk1"/>
              </a:buClr>
              <a:buSzPts val="1900"/>
              <a:buNone/>
              <a:defRPr sz="1900" b="1"/>
            </a:lvl1pPr>
            <a:lvl2pPr marL="914400" lvl="1" indent="-228600" algn="l">
              <a:lnSpc>
                <a:spcPct val="90000"/>
              </a:lnSpc>
              <a:spcBef>
                <a:spcPts val="390"/>
              </a:spcBef>
              <a:spcAft>
                <a:spcPts val="0"/>
              </a:spcAft>
              <a:buClr>
                <a:schemeClr val="dk1"/>
              </a:buClr>
              <a:buSzPts val="1600"/>
              <a:buNone/>
              <a:defRPr sz="1600" b="1"/>
            </a:lvl2pPr>
            <a:lvl3pPr marL="1371600" lvl="2" indent="-228600" algn="l">
              <a:lnSpc>
                <a:spcPct val="90000"/>
              </a:lnSpc>
              <a:spcBef>
                <a:spcPts val="390"/>
              </a:spcBef>
              <a:spcAft>
                <a:spcPts val="0"/>
              </a:spcAft>
              <a:buClr>
                <a:schemeClr val="dk1"/>
              </a:buClr>
              <a:buSzPts val="1400"/>
              <a:buNone/>
              <a:defRPr sz="1400" b="1"/>
            </a:lvl3pPr>
            <a:lvl4pPr marL="1828800" lvl="3" indent="-228600" algn="l">
              <a:lnSpc>
                <a:spcPct val="90000"/>
              </a:lnSpc>
              <a:spcBef>
                <a:spcPts val="390"/>
              </a:spcBef>
              <a:spcAft>
                <a:spcPts val="0"/>
              </a:spcAft>
              <a:buClr>
                <a:schemeClr val="dk1"/>
              </a:buClr>
              <a:buSzPts val="1200"/>
              <a:buNone/>
              <a:defRPr sz="1200" b="1"/>
            </a:lvl4pPr>
            <a:lvl5pPr marL="2286000" lvl="4" indent="-228600" algn="l">
              <a:lnSpc>
                <a:spcPct val="90000"/>
              </a:lnSpc>
              <a:spcBef>
                <a:spcPts val="390"/>
              </a:spcBef>
              <a:spcAft>
                <a:spcPts val="0"/>
              </a:spcAft>
              <a:buClr>
                <a:schemeClr val="dk1"/>
              </a:buClr>
              <a:buSzPts val="1200"/>
              <a:buNone/>
              <a:defRPr sz="1200" b="1"/>
            </a:lvl5pPr>
            <a:lvl6pPr marL="2743200" lvl="5" indent="-228600" algn="l">
              <a:lnSpc>
                <a:spcPct val="90000"/>
              </a:lnSpc>
              <a:spcBef>
                <a:spcPts val="390"/>
              </a:spcBef>
              <a:spcAft>
                <a:spcPts val="0"/>
              </a:spcAft>
              <a:buClr>
                <a:schemeClr val="dk1"/>
              </a:buClr>
              <a:buSzPts val="1200"/>
              <a:buNone/>
              <a:defRPr sz="1200" b="1"/>
            </a:lvl6pPr>
            <a:lvl7pPr marL="3200400" lvl="6" indent="-228600" algn="l">
              <a:lnSpc>
                <a:spcPct val="90000"/>
              </a:lnSpc>
              <a:spcBef>
                <a:spcPts val="390"/>
              </a:spcBef>
              <a:spcAft>
                <a:spcPts val="0"/>
              </a:spcAft>
              <a:buClr>
                <a:schemeClr val="dk1"/>
              </a:buClr>
              <a:buSzPts val="1200"/>
              <a:buNone/>
              <a:defRPr sz="1200" b="1"/>
            </a:lvl7pPr>
            <a:lvl8pPr marL="3657600" lvl="7" indent="-228600" algn="l">
              <a:lnSpc>
                <a:spcPct val="90000"/>
              </a:lnSpc>
              <a:spcBef>
                <a:spcPts val="390"/>
              </a:spcBef>
              <a:spcAft>
                <a:spcPts val="0"/>
              </a:spcAft>
              <a:buClr>
                <a:schemeClr val="dk1"/>
              </a:buClr>
              <a:buSzPts val="1200"/>
              <a:buNone/>
              <a:defRPr sz="1200" b="1"/>
            </a:lvl8pPr>
            <a:lvl9pPr marL="4114800" lvl="8" indent="-228600" algn="l">
              <a:lnSpc>
                <a:spcPct val="90000"/>
              </a:lnSpc>
              <a:spcBef>
                <a:spcPts val="390"/>
              </a:spcBef>
              <a:spcAft>
                <a:spcPts val="0"/>
              </a:spcAft>
              <a:buClr>
                <a:schemeClr val="dk1"/>
              </a:buClr>
              <a:buSzPts val="1200"/>
              <a:buNone/>
              <a:defRPr sz="1200" b="1"/>
            </a:lvl9pPr>
          </a:lstStyle>
          <a:p>
            <a:endParaRPr/>
          </a:p>
        </p:txBody>
      </p:sp>
      <p:sp>
        <p:nvSpPr>
          <p:cNvPr id="41" name="Google Shape;41;p6"/>
          <p:cNvSpPr txBox="1">
            <a:spLocks noGrp="1"/>
          </p:cNvSpPr>
          <p:nvPr>
            <p:ph type="body" idx="4"/>
          </p:nvPr>
        </p:nvSpPr>
        <p:spPr>
          <a:xfrm>
            <a:off x="4629150" y="2087563"/>
            <a:ext cx="3887391" cy="3070490"/>
          </a:xfrm>
          <a:prstGeom prst="rect">
            <a:avLst/>
          </a:prstGeom>
          <a:noFill/>
          <a:ln>
            <a:noFill/>
          </a:ln>
        </p:spPr>
        <p:txBody>
          <a:bodyPr spcFirstLastPara="1" wrap="square" lIns="71300" tIns="35650" rIns="71300" bIns="35650" anchor="t" anchorCtr="0">
            <a:normAutofit/>
          </a:bodyPr>
          <a:lstStyle>
            <a:lvl1pPr marL="457200" lvl="0" indent="-342900" algn="l">
              <a:lnSpc>
                <a:spcPct val="90000"/>
              </a:lnSpc>
              <a:spcBef>
                <a:spcPts val="780"/>
              </a:spcBef>
              <a:spcAft>
                <a:spcPts val="0"/>
              </a:spcAft>
              <a:buClr>
                <a:schemeClr val="dk1"/>
              </a:buClr>
              <a:buSzPts val="1800"/>
              <a:buChar char="•"/>
              <a:defRPr/>
            </a:lvl1pPr>
            <a:lvl2pPr marL="914400" lvl="1" indent="-342900" algn="l">
              <a:lnSpc>
                <a:spcPct val="90000"/>
              </a:lnSpc>
              <a:spcBef>
                <a:spcPts val="390"/>
              </a:spcBef>
              <a:spcAft>
                <a:spcPts val="0"/>
              </a:spcAft>
              <a:buClr>
                <a:schemeClr val="dk1"/>
              </a:buClr>
              <a:buSzPts val="1800"/>
              <a:buChar char="•"/>
              <a:defRPr/>
            </a:lvl2pPr>
            <a:lvl3pPr marL="1371600" lvl="2" indent="-342900" algn="l">
              <a:lnSpc>
                <a:spcPct val="90000"/>
              </a:lnSpc>
              <a:spcBef>
                <a:spcPts val="390"/>
              </a:spcBef>
              <a:spcAft>
                <a:spcPts val="0"/>
              </a:spcAft>
              <a:buClr>
                <a:schemeClr val="dk1"/>
              </a:buClr>
              <a:buSzPts val="1800"/>
              <a:buChar char="•"/>
              <a:defRPr/>
            </a:lvl3pPr>
            <a:lvl4pPr marL="1828800" lvl="3" indent="-342900" algn="l">
              <a:lnSpc>
                <a:spcPct val="90000"/>
              </a:lnSpc>
              <a:spcBef>
                <a:spcPts val="390"/>
              </a:spcBef>
              <a:spcAft>
                <a:spcPts val="0"/>
              </a:spcAft>
              <a:buClr>
                <a:schemeClr val="dk1"/>
              </a:buClr>
              <a:buSzPts val="1800"/>
              <a:buChar char="•"/>
              <a:defRPr/>
            </a:lvl4pPr>
            <a:lvl5pPr marL="2286000" lvl="4" indent="-342900" algn="l">
              <a:lnSpc>
                <a:spcPct val="90000"/>
              </a:lnSpc>
              <a:spcBef>
                <a:spcPts val="390"/>
              </a:spcBef>
              <a:spcAft>
                <a:spcPts val="0"/>
              </a:spcAft>
              <a:buClr>
                <a:schemeClr val="dk1"/>
              </a:buClr>
              <a:buSzPts val="1800"/>
              <a:buChar char="•"/>
              <a:defRPr/>
            </a:lvl5pPr>
            <a:lvl6pPr marL="2743200" lvl="5" indent="-342900" algn="l">
              <a:lnSpc>
                <a:spcPct val="90000"/>
              </a:lnSpc>
              <a:spcBef>
                <a:spcPts val="390"/>
              </a:spcBef>
              <a:spcAft>
                <a:spcPts val="0"/>
              </a:spcAft>
              <a:buClr>
                <a:schemeClr val="dk1"/>
              </a:buClr>
              <a:buSzPts val="1800"/>
              <a:buChar char="•"/>
              <a:defRPr/>
            </a:lvl6pPr>
            <a:lvl7pPr marL="3200400" lvl="6" indent="-342900" algn="l">
              <a:lnSpc>
                <a:spcPct val="90000"/>
              </a:lnSpc>
              <a:spcBef>
                <a:spcPts val="390"/>
              </a:spcBef>
              <a:spcAft>
                <a:spcPts val="0"/>
              </a:spcAft>
              <a:buClr>
                <a:schemeClr val="dk1"/>
              </a:buClr>
              <a:buSzPts val="1800"/>
              <a:buChar char="•"/>
              <a:defRPr/>
            </a:lvl7pPr>
            <a:lvl8pPr marL="3657600" lvl="7" indent="-342900" algn="l">
              <a:lnSpc>
                <a:spcPct val="90000"/>
              </a:lnSpc>
              <a:spcBef>
                <a:spcPts val="390"/>
              </a:spcBef>
              <a:spcAft>
                <a:spcPts val="0"/>
              </a:spcAft>
              <a:buClr>
                <a:schemeClr val="dk1"/>
              </a:buClr>
              <a:buSzPts val="1800"/>
              <a:buChar char="•"/>
              <a:defRPr/>
            </a:lvl8pPr>
            <a:lvl9pPr marL="4114800" lvl="8" indent="-342900" algn="l">
              <a:lnSpc>
                <a:spcPct val="90000"/>
              </a:lnSpc>
              <a:spcBef>
                <a:spcPts val="39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28650" y="5296959"/>
            <a:ext cx="2057400" cy="304271"/>
          </a:xfrm>
          <a:prstGeom prst="rect">
            <a:avLst/>
          </a:prstGeom>
          <a:noFill/>
          <a:ln>
            <a:noFill/>
          </a:ln>
        </p:spPr>
        <p:txBody>
          <a:bodyPr spcFirstLastPara="1" wrap="square" lIns="71300" tIns="35650" rIns="71300" bIns="356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028950" y="5296959"/>
            <a:ext cx="3086100" cy="304271"/>
          </a:xfrm>
          <a:prstGeom prst="rect">
            <a:avLst/>
          </a:prstGeom>
          <a:noFill/>
          <a:ln>
            <a:noFill/>
          </a:ln>
        </p:spPr>
        <p:txBody>
          <a:bodyPr spcFirstLastPara="1" wrap="square" lIns="71300" tIns="35650" rIns="71300" bIns="356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0" y="5296959"/>
            <a:ext cx="2057400" cy="304271"/>
          </a:xfrm>
          <a:prstGeom prst="rect">
            <a:avLst/>
          </a:prstGeom>
          <a:noFill/>
          <a:ln>
            <a:noFill/>
          </a:ln>
        </p:spPr>
        <p:txBody>
          <a:bodyPr spcFirstLastPara="1" wrap="square" lIns="71300" tIns="35650" rIns="71300" bIns="356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8650" y="304271"/>
            <a:ext cx="7886700" cy="1104636"/>
          </a:xfrm>
          <a:prstGeom prst="rect">
            <a:avLst/>
          </a:prstGeom>
          <a:noFill/>
          <a:ln>
            <a:noFill/>
          </a:ln>
        </p:spPr>
        <p:txBody>
          <a:bodyPr spcFirstLastPara="1" wrap="square" lIns="71300" tIns="35650" rIns="71300" bIns="3565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628650" y="5296959"/>
            <a:ext cx="2057400" cy="304271"/>
          </a:xfrm>
          <a:prstGeom prst="rect">
            <a:avLst/>
          </a:prstGeom>
          <a:noFill/>
          <a:ln>
            <a:noFill/>
          </a:ln>
        </p:spPr>
        <p:txBody>
          <a:bodyPr spcFirstLastPara="1" wrap="square" lIns="71300" tIns="35650" rIns="71300" bIns="356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028950" y="5296959"/>
            <a:ext cx="3086100" cy="304271"/>
          </a:xfrm>
          <a:prstGeom prst="rect">
            <a:avLst/>
          </a:prstGeom>
          <a:noFill/>
          <a:ln>
            <a:noFill/>
          </a:ln>
        </p:spPr>
        <p:txBody>
          <a:bodyPr spcFirstLastPara="1" wrap="square" lIns="71300" tIns="35650" rIns="71300" bIns="356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457950" y="5296959"/>
            <a:ext cx="2057400" cy="304271"/>
          </a:xfrm>
          <a:prstGeom prst="rect">
            <a:avLst/>
          </a:prstGeom>
          <a:noFill/>
          <a:ln>
            <a:noFill/>
          </a:ln>
        </p:spPr>
        <p:txBody>
          <a:bodyPr spcFirstLastPara="1" wrap="square" lIns="71300" tIns="35650" rIns="71300" bIns="356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628650" y="5296959"/>
            <a:ext cx="2057400" cy="304271"/>
          </a:xfrm>
          <a:prstGeom prst="rect">
            <a:avLst/>
          </a:prstGeom>
          <a:noFill/>
          <a:ln>
            <a:noFill/>
          </a:ln>
        </p:spPr>
        <p:txBody>
          <a:bodyPr spcFirstLastPara="1" wrap="square" lIns="71300" tIns="35650" rIns="71300" bIns="356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028950" y="5296959"/>
            <a:ext cx="3086100" cy="304271"/>
          </a:xfrm>
          <a:prstGeom prst="rect">
            <a:avLst/>
          </a:prstGeom>
          <a:noFill/>
          <a:ln>
            <a:noFill/>
          </a:ln>
        </p:spPr>
        <p:txBody>
          <a:bodyPr spcFirstLastPara="1" wrap="square" lIns="71300" tIns="35650" rIns="71300" bIns="356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457950" y="5296959"/>
            <a:ext cx="2057400" cy="304271"/>
          </a:xfrm>
          <a:prstGeom prst="rect">
            <a:avLst/>
          </a:prstGeom>
          <a:noFill/>
          <a:ln>
            <a:noFill/>
          </a:ln>
        </p:spPr>
        <p:txBody>
          <a:bodyPr spcFirstLastPara="1" wrap="square" lIns="71300" tIns="35650" rIns="71300" bIns="356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381000"/>
            <a:ext cx="2949178" cy="1333500"/>
          </a:xfrm>
          <a:prstGeom prst="rect">
            <a:avLst/>
          </a:prstGeom>
          <a:noFill/>
          <a:ln>
            <a:noFill/>
          </a:ln>
        </p:spPr>
        <p:txBody>
          <a:bodyPr spcFirstLastPara="1" wrap="square" lIns="71300" tIns="35650" rIns="71300" bIns="35650" anchor="b" anchorCtr="0">
            <a:normAutofit/>
          </a:bodyPr>
          <a:lstStyle>
            <a:lvl1pPr lvl="0" algn="l">
              <a:lnSpc>
                <a:spcPct val="90000"/>
              </a:lnSpc>
              <a:spcBef>
                <a:spcPts val="0"/>
              </a:spcBef>
              <a:spcAft>
                <a:spcPts val="0"/>
              </a:spcAft>
              <a:buClr>
                <a:schemeClr val="dk1"/>
              </a:buClr>
              <a:buSzPts val="2500"/>
              <a:buFont typeface="Calibri"/>
              <a:buNone/>
              <a:defRPr sz="2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887391" y="822855"/>
            <a:ext cx="4629150" cy="4061354"/>
          </a:xfrm>
          <a:prstGeom prst="rect">
            <a:avLst/>
          </a:prstGeom>
          <a:noFill/>
          <a:ln>
            <a:noFill/>
          </a:ln>
        </p:spPr>
        <p:txBody>
          <a:bodyPr spcFirstLastPara="1" wrap="square" lIns="71300" tIns="35650" rIns="71300" bIns="35650" anchor="t" anchorCtr="0">
            <a:normAutofit/>
          </a:bodyPr>
          <a:lstStyle>
            <a:lvl1pPr marL="457200" lvl="0" indent="-387350" algn="l">
              <a:lnSpc>
                <a:spcPct val="90000"/>
              </a:lnSpc>
              <a:spcBef>
                <a:spcPts val="780"/>
              </a:spcBef>
              <a:spcAft>
                <a:spcPts val="0"/>
              </a:spcAft>
              <a:buClr>
                <a:schemeClr val="dk1"/>
              </a:buClr>
              <a:buSzPts val="2500"/>
              <a:buChar char="•"/>
              <a:defRPr sz="2500"/>
            </a:lvl1pPr>
            <a:lvl2pPr marL="914400" lvl="1" indent="-368300" algn="l">
              <a:lnSpc>
                <a:spcPct val="90000"/>
              </a:lnSpc>
              <a:spcBef>
                <a:spcPts val="390"/>
              </a:spcBef>
              <a:spcAft>
                <a:spcPts val="0"/>
              </a:spcAft>
              <a:buClr>
                <a:schemeClr val="dk1"/>
              </a:buClr>
              <a:buSzPts val="2200"/>
              <a:buChar char="•"/>
              <a:defRPr sz="2200"/>
            </a:lvl2pPr>
            <a:lvl3pPr marL="1371600" lvl="2" indent="-349250" algn="l">
              <a:lnSpc>
                <a:spcPct val="90000"/>
              </a:lnSpc>
              <a:spcBef>
                <a:spcPts val="390"/>
              </a:spcBef>
              <a:spcAft>
                <a:spcPts val="0"/>
              </a:spcAft>
              <a:buClr>
                <a:schemeClr val="dk1"/>
              </a:buClr>
              <a:buSzPts val="1900"/>
              <a:buChar char="•"/>
              <a:defRPr sz="1900"/>
            </a:lvl3pPr>
            <a:lvl4pPr marL="1828800" lvl="3" indent="-330200" algn="l">
              <a:lnSpc>
                <a:spcPct val="90000"/>
              </a:lnSpc>
              <a:spcBef>
                <a:spcPts val="390"/>
              </a:spcBef>
              <a:spcAft>
                <a:spcPts val="0"/>
              </a:spcAft>
              <a:buClr>
                <a:schemeClr val="dk1"/>
              </a:buClr>
              <a:buSzPts val="1600"/>
              <a:buChar char="•"/>
              <a:defRPr sz="1600"/>
            </a:lvl4pPr>
            <a:lvl5pPr marL="2286000" lvl="4" indent="-330200" algn="l">
              <a:lnSpc>
                <a:spcPct val="90000"/>
              </a:lnSpc>
              <a:spcBef>
                <a:spcPts val="390"/>
              </a:spcBef>
              <a:spcAft>
                <a:spcPts val="0"/>
              </a:spcAft>
              <a:buClr>
                <a:schemeClr val="dk1"/>
              </a:buClr>
              <a:buSzPts val="1600"/>
              <a:buChar char="•"/>
              <a:defRPr sz="1600"/>
            </a:lvl5pPr>
            <a:lvl6pPr marL="2743200" lvl="5" indent="-330200" algn="l">
              <a:lnSpc>
                <a:spcPct val="90000"/>
              </a:lnSpc>
              <a:spcBef>
                <a:spcPts val="390"/>
              </a:spcBef>
              <a:spcAft>
                <a:spcPts val="0"/>
              </a:spcAft>
              <a:buClr>
                <a:schemeClr val="dk1"/>
              </a:buClr>
              <a:buSzPts val="1600"/>
              <a:buChar char="•"/>
              <a:defRPr sz="1600"/>
            </a:lvl6pPr>
            <a:lvl7pPr marL="3200400" lvl="6" indent="-330200" algn="l">
              <a:lnSpc>
                <a:spcPct val="90000"/>
              </a:lnSpc>
              <a:spcBef>
                <a:spcPts val="390"/>
              </a:spcBef>
              <a:spcAft>
                <a:spcPts val="0"/>
              </a:spcAft>
              <a:buClr>
                <a:schemeClr val="dk1"/>
              </a:buClr>
              <a:buSzPts val="1600"/>
              <a:buChar char="•"/>
              <a:defRPr sz="1600"/>
            </a:lvl7pPr>
            <a:lvl8pPr marL="3657600" lvl="7" indent="-330200" algn="l">
              <a:lnSpc>
                <a:spcPct val="90000"/>
              </a:lnSpc>
              <a:spcBef>
                <a:spcPts val="390"/>
              </a:spcBef>
              <a:spcAft>
                <a:spcPts val="0"/>
              </a:spcAft>
              <a:buClr>
                <a:schemeClr val="dk1"/>
              </a:buClr>
              <a:buSzPts val="1600"/>
              <a:buChar char="•"/>
              <a:defRPr sz="1600"/>
            </a:lvl8pPr>
            <a:lvl9pPr marL="4114800" lvl="8" indent="-330200" algn="l">
              <a:lnSpc>
                <a:spcPct val="90000"/>
              </a:lnSpc>
              <a:spcBef>
                <a:spcPts val="390"/>
              </a:spcBef>
              <a:spcAft>
                <a:spcPts val="0"/>
              </a:spcAft>
              <a:buClr>
                <a:schemeClr val="dk1"/>
              </a:buClr>
              <a:buSzPts val="1600"/>
              <a:buChar char="•"/>
              <a:defRPr sz="1600"/>
            </a:lvl9pPr>
          </a:lstStyle>
          <a:p>
            <a:endParaRPr/>
          </a:p>
        </p:txBody>
      </p:sp>
      <p:sp>
        <p:nvSpPr>
          <p:cNvPr id="57" name="Google Shape;57;p9"/>
          <p:cNvSpPr txBox="1">
            <a:spLocks noGrp="1"/>
          </p:cNvSpPr>
          <p:nvPr>
            <p:ph type="body" idx="2"/>
          </p:nvPr>
        </p:nvSpPr>
        <p:spPr>
          <a:xfrm>
            <a:off x="629841" y="1714500"/>
            <a:ext cx="2949178" cy="3176323"/>
          </a:xfrm>
          <a:prstGeom prst="rect">
            <a:avLst/>
          </a:prstGeom>
          <a:noFill/>
          <a:ln>
            <a:noFill/>
          </a:ln>
        </p:spPr>
        <p:txBody>
          <a:bodyPr spcFirstLastPara="1" wrap="square" lIns="71300" tIns="35650" rIns="71300" bIns="35650" anchor="t" anchorCtr="0">
            <a:normAutofit/>
          </a:bodyPr>
          <a:lstStyle>
            <a:lvl1pPr marL="457200" lvl="0" indent="-228600" algn="l">
              <a:lnSpc>
                <a:spcPct val="90000"/>
              </a:lnSpc>
              <a:spcBef>
                <a:spcPts val="780"/>
              </a:spcBef>
              <a:spcAft>
                <a:spcPts val="0"/>
              </a:spcAft>
              <a:buClr>
                <a:schemeClr val="dk1"/>
              </a:buClr>
              <a:buSzPts val="1200"/>
              <a:buNone/>
              <a:defRPr sz="1200"/>
            </a:lvl1pPr>
            <a:lvl2pPr marL="914400" lvl="1" indent="-228600" algn="l">
              <a:lnSpc>
                <a:spcPct val="90000"/>
              </a:lnSpc>
              <a:spcBef>
                <a:spcPts val="390"/>
              </a:spcBef>
              <a:spcAft>
                <a:spcPts val="0"/>
              </a:spcAft>
              <a:buClr>
                <a:schemeClr val="dk1"/>
              </a:buClr>
              <a:buSzPts val="1100"/>
              <a:buNone/>
              <a:defRPr sz="1100"/>
            </a:lvl2pPr>
            <a:lvl3pPr marL="1371600" lvl="2" indent="-228600" algn="l">
              <a:lnSpc>
                <a:spcPct val="90000"/>
              </a:lnSpc>
              <a:spcBef>
                <a:spcPts val="390"/>
              </a:spcBef>
              <a:spcAft>
                <a:spcPts val="0"/>
              </a:spcAft>
              <a:buClr>
                <a:schemeClr val="dk1"/>
              </a:buClr>
              <a:buSzPts val="900"/>
              <a:buNone/>
              <a:defRPr sz="900"/>
            </a:lvl3pPr>
            <a:lvl4pPr marL="1828800" lvl="3" indent="-228600" algn="l">
              <a:lnSpc>
                <a:spcPct val="90000"/>
              </a:lnSpc>
              <a:spcBef>
                <a:spcPts val="390"/>
              </a:spcBef>
              <a:spcAft>
                <a:spcPts val="0"/>
              </a:spcAft>
              <a:buClr>
                <a:schemeClr val="dk1"/>
              </a:buClr>
              <a:buSzPts val="800"/>
              <a:buNone/>
              <a:defRPr sz="800"/>
            </a:lvl4pPr>
            <a:lvl5pPr marL="2286000" lvl="4" indent="-228600" algn="l">
              <a:lnSpc>
                <a:spcPct val="90000"/>
              </a:lnSpc>
              <a:spcBef>
                <a:spcPts val="390"/>
              </a:spcBef>
              <a:spcAft>
                <a:spcPts val="0"/>
              </a:spcAft>
              <a:buClr>
                <a:schemeClr val="dk1"/>
              </a:buClr>
              <a:buSzPts val="800"/>
              <a:buNone/>
              <a:defRPr sz="800"/>
            </a:lvl5pPr>
            <a:lvl6pPr marL="2743200" lvl="5" indent="-228600" algn="l">
              <a:lnSpc>
                <a:spcPct val="90000"/>
              </a:lnSpc>
              <a:spcBef>
                <a:spcPts val="390"/>
              </a:spcBef>
              <a:spcAft>
                <a:spcPts val="0"/>
              </a:spcAft>
              <a:buClr>
                <a:schemeClr val="dk1"/>
              </a:buClr>
              <a:buSzPts val="800"/>
              <a:buNone/>
              <a:defRPr sz="800"/>
            </a:lvl6pPr>
            <a:lvl7pPr marL="3200400" lvl="6" indent="-228600" algn="l">
              <a:lnSpc>
                <a:spcPct val="90000"/>
              </a:lnSpc>
              <a:spcBef>
                <a:spcPts val="390"/>
              </a:spcBef>
              <a:spcAft>
                <a:spcPts val="0"/>
              </a:spcAft>
              <a:buClr>
                <a:schemeClr val="dk1"/>
              </a:buClr>
              <a:buSzPts val="800"/>
              <a:buNone/>
              <a:defRPr sz="800"/>
            </a:lvl7pPr>
            <a:lvl8pPr marL="3657600" lvl="7" indent="-228600" algn="l">
              <a:lnSpc>
                <a:spcPct val="90000"/>
              </a:lnSpc>
              <a:spcBef>
                <a:spcPts val="390"/>
              </a:spcBef>
              <a:spcAft>
                <a:spcPts val="0"/>
              </a:spcAft>
              <a:buClr>
                <a:schemeClr val="dk1"/>
              </a:buClr>
              <a:buSzPts val="800"/>
              <a:buNone/>
              <a:defRPr sz="800"/>
            </a:lvl8pPr>
            <a:lvl9pPr marL="4114800" lvl="8" indent="-228600" algn="l">
              <a:lnSpc>
                <a:spcPct val="90000"/>
              </a:lnSpc>
              <a:spcBef>
                <a:spcPts val="390"/>
              </a:spcBef>
              <a:spcAft>
                <a:spcPts val="0"/>
              </a:spcAft>
              <a:buClr>
                <a:schemeClr val="dk1"/>
              </a:buClr>
              <a:buSzPts val="800"/>
              <a:buNone/>
              <a:defRPr sz="800"/>
            </a:lvl9pPr>
          </a:lstStyle>
          <a:p>
            <a:endParaRPr/>
          </a:p>
        </p:txBody>
      </p:sp>
      <p:sp>
        <p:nvSpPr>
          <p:cNvPr id="58" name="Google Shape;58;p9"/>
          <p:cNvSpPr txBox="1">
            <a:spLocks noGrp="1"/>
          </p:cNvSpPr>
          <p:nvPr>
            <p:ph type="dt" idx="10"/>
          </p:nvPr>
        </p:nvSpPr>
        <p:spPr>
          <a:xfrm>
            <a:off x="628650" y="5296959"/>
            <a:ext cx="2057400" cy="304271"/>
          </a:xfrm>
          <a:prstGeom prst="rect">
            <a:avLst/>
          </a:prstGeom>
          <a:noFill/>
          <a:ln>
            <a:noFill/>
          </a:ln>
        </p:spPr>
        <p:txBody>
          <a:bodyPr spcFirstLastPara="1" wrap="square" lIns="71300" tIns="35650" rIns="71300" bIns="356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028950" y="5296959"/>
            <a:ext cx="3086100" cy="304271"/>
          </a:xfrm>
          <a:prstGeom prst="rect">
            <a:avLst/>
          </a:prstGeom>
          <a:noFill/>
          <a:ln>
            <a:noFill/>
          </a:ln>
        </p:spPr>
        <p:txBody>
          <a:bodyPr spcFirstLastPara="1" wrap="square" lIns="71300" tIns="35650" rIns="71300" bIns="356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457950" y="5296959"/>
            <a:ext cx="2057400" cy="304271"/>
          </a:xfrm>
          <a:prstGeom prst="rect">
            <a:avLst/>
          </a:prstGeom>
          <a:noFill/>
          <a:ln>
            <a:noFill/>
          </a:ln>
        </p:spPr>
        <p:txBody>
          <a:bodyPr spcFirstLastPara="1" wrap="square" lIns="71300" tIns="35650" rIns="71300" bIns="356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381000"/>
            <a:ext cx="2949178" cy="1333500"/>
          </a:xfrm>
          <a:prstGeom prst="rect">
            <a:avLst/>
          </a:prstGeom>
          <a:noFill/>
          <a:ln>
            <a:noFill/>
          </a:ln>
        </p:spPr>
        <p:txBody>
          <a:bodyPr spcFirstLastPara="1" wrap="square" lIns="71300" tIns="35650" rIns="71300" bIns="35650" anchor="b" anchorCtr="0">
            <a:normAutofit/>
          </a:bodyPr>
          <a:lstStyle>
            <a:lvl1pPr lvl="0" algn="l">
              <a:lnSpc>
                <a:spcPct val="90000"/>
              </a:lnSpc>
              <a:spcBef>
                <a:spcPts val="0"/>
              </a:spcBef>
              <a:spcAft>
                <a:spcPts val="0"/>
              </a:spcAft>
              <a:buClr>
                <a:schemeClr val="dk1"/>
              </a:buClr>
              <a:buSzPts val="2500"/>
              <a:buFont typeface="Calibri"/>
              <a:buNone/>
              <a:defRPr sz="2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3887391" y="822855"/>
            <a:ext cx="4629150" cy="4061354"/>
          </a:xfrm>
          <a:prstGeom prst="rect">
            <a:avLst/>
          </a:prstGeom>
          <a:noFill/>
          <a:ln>
            <a:noFill/>
          </a:ln>
        </p:spPr>
        <p:txBody>
          <a:bodyPr spcFirstLastPara="1" wrap="square" lIns="71300" tIns="35650" rIns="71300" bIns="35650" anchor="t" anchorCtr="0">
            <a:noAutofit/>
          </a:bodyPr>
          <a:lstStyle>
            <a:lvl1pPr marR="0" lvl="0" algn="l" rtl="0">
              <a:lnSpc>
                <a:spcPct val="90000"/>
              </a:lnSpc>
              <a:spcBef>
                <a:spcPts val="780"/>
              </a:spcBef>
              <a:spcAft>
                <a:spcPts val="0"/>
              </a:spcAft>
              <a:buClr>
                <a:schemeClr val="dk1"/>
              </a:buClr>
              <a:buSzPts val="2500"/>
              <a:buFont typeface="Arial"/>
              <a:buNone/>
              <a:defRPr sz="2500" b="0" i="0" u="none" strike="noStrike" cap="none">
                <a:solidFill>
                  <a:schemeClr val="dk1"/>
                </a:solidFill>
                <a:latin typeface="Calibri"/>
                <a:ea typeface="Calibri"/>
                <a:cs typeface="Calibri"/>
                <a:sym typeface="Calibri"/>
              </a:defRPr>
            </a:lvl1pPr>
            <a:lvl2pPr marR="0" lvl="1" algn="l" rtl="0">
              <a:lnSpc>
                <a:spcPct val="90000"/>
              </a:lnSpc>
              <a:spcBef>
                <a:spcPts val="39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2pPr>
            <a:lvl3pPr marR="0" lvl="2" algn="l" rtl="0">
              <a:lnSpc>
                <a:spcPct val="90000"/>
              </a:lnSpc>
              <a:spcBef>
                <a:spcPts val="39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3pPr>
            <a:lvl4pPr marR="0" lvl="3" algn="l" rtl="0">
              <a:lnSpc>
                <a:spcPct val="90000"/>
              </a:lnSpc>
              <a:spcBef>
                <a:spcPts val="39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l" rtl="0">
              <a:lnSpc>
                <a:spcPct val="90000"/>
              </a:lnSpc>
              <a:spcBef>
                <a:spcPts val="39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l" rtl="0">
              <a:lnSpc>
                <a:spcPct val="90000"/>
              </a:lnSpc>
              <a:spcBef>
                <a:spcPts val="39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l" rtl="0">
              <a:lnSpc>
                <a:spcPct val="90000"/>
              </a:lnSpc>
              <a:spcBef>
                <a:spcPts val="39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l" rtl="0">
              <a:lnSpc>
                <a:spcPct val="90000"/>
              </a:lnSpc>
              <a:spcBef>
                <a:spcPts val="39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l" rtl="0">
              <a:lnSpc>
                <a:spcPct val="90000"/>
              </a:lnSpc>
              <a:spcBef>
                <a:spcPts val="39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29841" y="1714500"/>
            <a:ext cx="2949178" cy="3176323"/>
          </a:xfrm>
          <a:prstGeom prst="rect">
            <a:avLst/>
          </a:prstGeom>
          <a:noFill/>
          <a:ln>
            <a:noFill/>
          </a:ln>
        </p:spPr>
        <p:txBody>
          <a:bodyPr spcFirstLastPara="1" wrap="square" lIns="71300" tIns="35650" rIns="71300" bIns="35650" anchor="t" anchorCtr="0">
            <a:normAutofit/>
          </a:bodyPr>
          <a:lstStyle>
            <a:lvl1pPr marL="457200" lvl="0" indent="-228600" algn="l">
              <a:lnSpc>
                <a:spcPct val="90000"/>
              </a:lnSpc>
              <a:spcBef>
                <a:spcPts val="780"/>
              </a:spcBef>
              <a:spcAft>
                <a:spcPts val="0"/>
              </a:spcAft>
              <a:buClr>
                <a:schemeClr val="dk1"/>
              </a:buClr>
              <a:buSzPts val="1200"/>
              <a:buNone/>
              <a:defRPr sz="1200"/>
            </a:lvl1pPr>
            <a:lvl2pPr marL="914400" lvl="1" indent="-228600" algn="l">
              <a:lnSpc>
                <a:spcPct val="90000"/>
              </a:lnSpc>
              <a:spcBef>
                <a:spcPts val="390"/>
              </a:spcBef>
              <a:spcAft>
                <a:spcPts val="0"/>
              </a:spcAft>
              <a:buClr>
                <a:schemeClr val="dk1"/>
              </a:buClr>
              <a:buSzPts val="1100"/>
              <a:buNone/>
              <a:defRPr sz="1100"/>
            </a:lvl2pPr>
            <a:lvl3pPr marL="1371600" lvl="2" indent="-228600" algn="l">
              <a:lnSpc>
                <a:spcPct val="90000"/>
              </a:lnSpc>
              <a:spcBef>
                <a:spcPts val="390"/>
              </a:spcBef>
              <a:spcAft>
                <a:spcPts val="0"/>
              </a:spcAft>
              <a:buClr>
                <a:schemeClr val="dk1"/>
              </a:buClr>
              <a:buSzPts val="900"/>
              <a:buNone/>
              <a:defRPr sz="900"/>
            </a:lvl3pPr>
            <a:lvl4pPr marL="1828800" lvl="3" indent="-228600" algn="l">
              <a:lnSpc>
                <a:spcPct val="90000"/>
              </a:lnSpc>
              <a:spcBef>
                <a:spcPts val="390"/>
              </a:spcBef>
              <a:spcAft>
                <a:spcPts val="0"/>
              </a:spcAft>
              <a:buClr>
                <a:schemeClr val="dk1"/>
              </a:buClr>
              <a:buSzPts val="800"/>
              <a:buNone/>
              <a:defRPr sz="800"/>
            </a:lvl4pPr>
            <a:lvl5pPr marL="2286000" lvl="4" indent="-228600" algn="l">
              <a:lnSpc>
                <a:spcPct val="90000"/>
              </a:lnSpc>
              <a:spcBef>
                <a:spcPts val="390"/>
              </a:spcBef>
              <a:spcAft>
                <a:spcPts val="0"/>
              </a:spcAft>
              <a:buClr>
                <a:schemeClr val="dk1"/>
              </a:buClr>
              <a:buSzPts val="800"/>
              <a:buNone/>
              <a:defRPr sz="800"/>
            </a:lvl5pPr>
            <a:lvl6pPr marL="2743200" lvl="5" indent="-228600" algn="l">
              <a:lnSpc>
                <a:spcPct val="90000"/>
              </a:lnSpc>
              <a:spcBef>
                <a:spcPts val="390"/>
              </a:spcBef>
              <a:spcAft>
                <a:spcPts val="0"/>
              </a:spcAft>
              <a:buClr>
                <a:schemeClr val="dk1"/>
              </a:buClr>
              <a:buSzPts val="800"/>
              <a:buNone/>
              <a:defRPr sz="800"/>
            </a:lvl6pPr>
            <a:lvl7pPr marL="3200400" lvl="6" indent="-228600" algn="l">
              <a:lnSpc>
                <a:spcPct val="90000"/>
              </a:lnSpc>
              <a:spcBef>
                <a:spcPts val="390"/>
              </a:spcBef>
              <a:spcAft>
                <a:spcPts val="0"/>
              </a:spcAft>
              <a:buClr>
                <a:schemeClr val="dk1"/>
              </a:buClr>
              <a:buSzPts val="800"/>
              <a:buNone/>
              <a:defRPr sz="800"/>
            </a:lvl7pPr>
            <a:lvl8pPr marL="3657600" lvl="7" indent="-228600" algn="l">
              <a:lnSpc>
                <a:spcPct val="90000"/>
              </a:lnSpc>
              <a:spcBef>
                <a:spcPts val="390"/>
              </a:spcBef>
              <a:spcAft>
                <a:spcPts val="0"/>
              </a:spcAft>
              <a:buClr>
                <a:schemeClr val="dk1"/>
              </a:buClr>
              <a:buSzPts val="800"/>
              <a:buNone/>
              <a:defRPr sz="800"/>
            </a:lvl8pPr>
            <a:lvl9pPr marL="4114800" lvl="8" indent="-228600" algn="l">
              <a:lnSpc>
                <a:spcPct val="90000"/>
              </a:lnSpc>
              <a:spcBef>
                <a:spcPts val="390"/>
              </a:spcBef>
              <a:spcAft>
                <a:spcPts val="0"/>
              </a:spcAft>
              <a:buClr>
                <a:schemeClr val="dk1"/>
              </a:buClr>
              <a:buSzPts val="800"/>
              <a:buNone/>
              <a:defRPr sz="800"/>
            </a:lvl9pPr>
          </a:lstStyle>
          <a:p>
            <a:endParaRPr/>
          </a:p>
        </p:txBody>
      </p:sp>
      <p:sp>
        <p:nvSpPr>
          <p:cNvPr id="65" name="Google Shape;65;p10"/>
          <p:cNvSpPr txBox="1">
            <a:spLocks noGrp="1"/>
          </p:cNvSpPr>
          <p:nvPr>
            <p:ph type="dt" idx="10"/>
          </p:nvPr>
        </p:nvSpPr>
        <p:spPr>
          <a:xfrm>
            <a:off x="628650" y="5296959"/>
            <a:ext cx="2057400" cy="304271"/>
          </a:xfrm>
          <a:prstGeom prst="rect">
            <a:avLst/>
          </a:prstGeom>
          <a:noFill/>
          <a:ln>
            <a:noFill/>
          </a:ln>
        </p:spPr>
        <p:txBody>
          <a:bodyPr spcFirstLastPara="1" wrap="square" lIns="71300" tIns="35650" rIns="71300" bIns="356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028950" y="5296959"/>
            <a:ext cx="3086100" cy="304271"/>
          </a:xfrm>
          <a:prstGeom prst="rect">
            <a:avLst/>
          </a:prstGeom>
          <a:noFill/>
          <a:ln>
            <a:noFill/>
          </a:ln>
        </p:spPr>
        <p:txBody>
          <a:bodyPr spcFirstLastPara="1" wrap="square" lIns="71300" tIns="35650" rIns="71300" bIns="356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457950" y="5296959"/>
            <a:ext cx="2057400" cy="304271"/>
          </a:xfrm>
          <a:prstGeom prst="rect">
            <a:avLst/>
          </a:prstGeom>
          <a:noFill/>
          <a:ln>
            <a:noFill/>
          </a:ln>
        </p:spPr>
        <p:txBody>
          <a:bodyPr spcFirstLastPara="1" wrap="square" lIns="71300" tIns="35650" rIns="71300" bIns="356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04271"/>
            <a:ext cx="7886700" cy="1104636"/>
          </a:xfrm>
          <a:prstGeom prst="rect">
            <a:avLst/>
          </a:prstGeom>
          <a:noFill/>
          <a:ln>
            <a:noFill/>
          </a:ln>
        </p:spPr>
        <p:txBody>
          <a:bodyPr spcFirstLastPara="1" wrap="square" lIns="71300" tIns="35650" rIns="71300" bIns="35650" anchor="ctr" anchorCtr="0">
            <a:normAutofit/>
          </a:bodyPr>
          <a:lstStyle>
            <a:lvl1pPr marR="0" lvl="0" algn="l" rtl="0">
              <a:lnSpc>
                <a:spcPct val="90000"/>
              </a:lnSpc>
              <a:spcBef>
                <a:spcPts val="0"/>
              </a:spcBef>
              <a:spcAft>
                <a:spcPts val="0"/>
              </a:spcAft>
              <a:buClr>
                <a:schemeClr val="dk1"/>
              </a:buClr>
              <a:buSzPts val="3400"/>
              <a:buFont typeface="Calibri"/>
              <a:buNone/>
              <a:defRPr sz="3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521354"/>
            <a:ext cx="7886700" cy="3626115"/>
          </a:xfrm>
          <a:prstGeom prst="rect">
            <a:avLst/>
          </a:prstGeom>
          <a:noFill/>
          <a:ln>
            <a:noFill/>
          </a:ln>
        </p:spPr>
        <p:txBody>
          <a:bodyPr spcFirstLastPara="1" wrap="square" lIns="71300" tIns="35650" rIns="71300" bIns="35650" anchor="t" anchorCtr="0">
            <a:normAutofit/>
          </a:bodyPr>
          <a:lstStyle>
            <a:lvl1pPr marL="457200" marR="0" lvl="0" indent="-368300" algn="l" rtl="0">
              <a:lnSpc>
                <a:spcPct val="90000"/>
              </a:lnSpc>
              <a:spcBef>
                <a:spcPts val="78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49250" algn="l" rtl="0">
              <a:lnSpc>
                <a:spcPct val="90000"/>
              </a:lnSpc>
              <a:spcBef>
                <a:spcPts val="39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9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39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9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39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9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9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9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5296959"/>
            <a:ext cx="2057400" cy="304271"/>
          </a:xfrm>
          <a:prstGeom prst="rect">
            <a:avLst/>
          </a:prstGeom>
          <a:noFill/>
          <a:ln>
            <a:noFill/>
          </a:ln>
        </p:spPr>
        <p:txBody>
          <a:bodyPr spcFirstLastPara="1" wrap="square" lIns="71300" tIns="35650" rIns="71300" bIns="3565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5296959"/>
            <a:ext cx="3086100" cy="304271"/>
          </a:xfrm>
          <a:prstGeom prst="rect">
            <a:avLst/>
          </a:prstGeom>
          <a:noFill/>
          <a:ln>
            <a:noFill/>
          </a:ln>
        </p:spPr>
        <p:txBody>
          <a:bodyPr spcFirstLastPara="1" wrap="square" lIns="71300" tIns="35650" rIns="71300" bIns="3565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5296959"/>
            <a:ext cx="2057400" cy="304271"/>
          </a:xfrm>
          <a:prstGeom prst="rect">
            <a:avLst/>
          </a:prstGeom>
          <a:noFill/>
          <a:ln>
            <a:noFill/>
          </a:ln>
        </p:spPr>
        <p:txBody>
          <a:bodyPr spcFirstLastPara="1" wrap="square" lIns="71300" tIns="35650" rIns="71300" bIns="3565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www.youtube.com/watch?v=pr_MUoH4VJc"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mailto:misenberg@fouroaks.org" TargetMode="External"/><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5.pn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hyperlink" Target="http://www.youtube.com/watch?v=e257BL851Uw"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502275" y="3709098"/>
            <a:ext cx="8310600" cy="1581000"/>
          </a:xfrm>
          <a:prstGeom prst="rect">
            <a:avLst/>
          </a:prstGeom>
          <a:noFill/>
          <a:ln>
            <a:noFill/>
          </a:ln>
        </p:spPr>
        <p:txBody>
          <a:bodyPr spcFirstLastPara="1" wrap="square" lIns="71300" tIns="35650" rIns="71300" bIns="35650" anchor="b" anchorCtr="0">
            <a:normAutofit/>
          </a:bodyPr>
          <a:lstStyle/>
          <a:p>
            <a:pPr marL="0" lvl="0" indent="0" algn="ctr" rtl="0">
              <a:lnSpc>
                <a:spcPct val="90000"/>
              </a:lnSpc>
              <a:spcBef>
                <a:spcPts val="0"/>
              </a:spcBef>
              <a:spcAft>
                <a:spcPts val="0"/>
              </a:spcAft>
              <a:buClr>
                <a:srgbClr val="B2D193"/>
              </a:buClr>
              <a:buSzPts val="3100"/>
              <a:buFont typeface="Arial"/>
              <a:buNone/>
            </a:pPr>
            <a:r>
              <a:rPr lang="en-US" sz="3100">
                <a:solidFill>
                  <a:srgbClr val="B2D193"/>
                </a:solidFill>
                <a:latin typeface="Arial"/>
                <a:ea typeface="Arial"/>
                <a:cs typeface="Arial"/>
                <a:sym typeface="Arial"/>
              </a:rPr>
              <a:t>ISCA 2022</a:t>
            </a:r>
            <a:endParaRPr sz="3100">
              <a:solidFill>
                <a:srgbClr val="B2D193"/>
              </a:solidFill>
              <a:latin typeface="Arial"/>
              <a:ea typeface="Arial"/>
              <a:cs typeface="Arial"/>
              <a:sym typeface="Arial"/>
            </a:endParaRPr>
          </a:p>
          <a:p>
            <a:pPr marL="0" lvl="0" indent="0" algn="ctr" rtl="0">
              <a:lnSpc>
                <a:spcPct val="90000"/>
              </a:lnSpc>
              <a:spcBef>
                <a:spcPts val="0"/>
              </a:spcBef>
              <a:spcAft>
                <a:spcPts val="0"/>
              </a:spcAft>
              <a:buClr>
                <a:srgbClr val="B2D193"/>
              </a:buClr>
              <a:buSzPts val="3100"/>
              <a:buFont typeface="Arial"/>
              <a:buNone/>
            </a:pPr>
            <a:r>
              <a:rPr lang="en-US" sz="3100" i="1">
                <a:solidFill>
                  <a:srgbClr val="B2D193"/>
                </a:solidFill>
                <a:latin typeface="Arial"/>
                <a:ea typeface="Arial"/>
                <a:cs typeface="Arial"/>
                <a:sym typeface="Arial"/>
              </a:rPr>
              <a:t>Maybe We Don’t Have to Have it All Together</a:t>
            </a:r>
            <a:endParaRPr sz="3100">
              <a:solidFill>
                <a:srgbClr val="B2D193"/>
              </a:solidFill>
              <a:latin typeface="Arial"/>
              <a:ea typeface="Arial"/>
              <a:cs typeface="Arial"/>
              <a:sym typeface="Arial"/>
            </a:endParaRPr>
          </a:p>
          <a:p>
            <a:pPr marL="0" lvl="0" indent="0" algn="ctr" rtl="0">
              <a:lnSpc>
                <a:spcPct val="90000"/>
              </a:lnSpc>
              <a:spcBef>
                <a:spcPts val="0"/>
              </a:spcBef>
              <a:spcAft>
                <a:spcPts val="0"/>
              </a:spcAft>
              <a:buClr>
                <a:srgbClr val="B2D193"/>
              </a:buClr>
              <a:buSzPts val="3100"/>
              <a:buFont typeface="Arial"/>
              <a:buNone/>
            </a:pPr>
            <a:r>
              <a:rPr lang="en-US" sz="3100">
                <a:solidFill>
                  <a:srgbClr val="B2D193"/>
                </a:solidFill>
                <a:latin typeface="Arial"/>
                <a:ea typeface="Arial"/>
                <a:cs typeface="Arial"/>
                <a:sym typeface="Arial"/>
              </a:rPr>
              <a:t>11-8-22</a:t>
            </a:r>
            <a:endParaRPr sz="3100">
              <a:solidFill>
                <a:srgbClr val="B2D193"/>
              </a:solidFill>
              <a:latin typeface="Arial"/>
              <a:ea typeface="Arial"/>
              <a:cs typeface="Arial"/>
              <a:sym typeface="Arial"/>
            </a:endParaRPr>
          </a:p>
        </p:txBody>
      </p:sp>
      <p:pic>
        <p:nvPicPr>
          <p:cNvPr id="85" name="Google Shape;85;p13"/>
          <p:cNvPicPr preferRelativeResize="0"/>
          <p:nvPr/>
        </p:nvPicPr>
        <p:blipFill rotWithShape="1">
          <a:blip r:embed="rId3">
            <a:alphaModFix/>
          </a:blip>
          <a:srcRect/>
          <a:stretch/>
        </p:blipFill>
        <p:spPr>
          <a:xfrm>
            <a:off x="3283078" y="1167162"/>
            <a:ext cx="2573209" cy="2351893"/>
          </a:xfrm>
          <a:prstGeom prst="rect">
            <a:avLst/>
          </a:prstGeom>
          <a:noFill/>
          <a:ln>
            <a:noFill/>
          </a:ln>
        </p:spPr>
      </p:pic>
      <p:grpSp>
        <p:nvGrpSpPr>
          <p:cNvPr id="86" name="Google Shape;86;p13"/>
          <p:cNvGrpSpPr/>
          <p:nvPr/>
        </p:nvGrpSpPr>
        <p:grpSpPr>
          <a:xfrm>
            <a:off x="0" y="1"/>
            <a:ext cx="9144000" cy="651163"/>
            <a:chOff x="-324644" y="2222500"/>
            <a:chExt cx="22261685" cy="1302327"/>
          </a:xfrm>
        </p:grpSpPr>
        <p:sp>
          <p:nvSpPr>
            <p:cNvPr id="87" name="Google Shape;87;p13"/>
            <p:cNvSpPr/>
            <p:nvPr/>
          </p:nvSpPr>
          <p:spPr>
            <a:xfrm>
              <a:off x="-324644" y="2222500"/>
              <a:ext cx="5600193" cy="1302327"/>
            </a:xfrm>
            <a:custGeom>
              <a:avLst/>
              <a:gdLst/>
              <a:ahLst/>
              <a:cxnLst/>
              <a:rect l="l" t="t" r="r" b="b"/>
              <a:pathLst>
                <a:path w="1892300" h="440055" extrusionOk="0">
                  <a:moveTo>
                    <a:pt x="0" y="439737"/>
                  </a:moveTo>
                  <a:lnTo>
                    <a:pt x="1892300" y="439737"/>
                  </a:lnTo>
                  <a:lnTo>
                    <a:pt x="1892300" y="0"/>
                  </a:lnTo>
                  <a:lnTo>
                    <a:pt x="0" y="0"/>
                  </a:lnTo>
                  <a:lnTo>
                    <a:pt x="0" y="439737"/>
                  </a:lnTo>
                  <a:close/>
                </a:path>
              </a:pathLst>
            </a:custGeom>
            <a:solidFill>
              <a:srgbClr val="0E674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 name="Google Shape;88;p13"/>
            <p:cNvSpPr/>
            <p:nvPr/>
          </p:nvSpPr>
          <p:spPr>
            <a:xfrm>
              <a:off x="16363156" y="2222500"/>
              <a:ext cx="5573885" cy="1302327"/>
            </a:xfrm>
            <a:custGeom>
              <a:avLst/>
              <a:gdLst/>
              <a:ahLst/>
              <a:cxnLst/>
              <a:rect l="l" t="t" r="r" b="b"/>
              <a:pathLst>
                <a:path w="1883409" h="440055" extrusionOk="0">
                  <a:moveTo>
                    <a:pt x="0" y="0"/>
                  </a:moveTo>
                  <a:lnTo>
                    <a:pt x="0" y="439737"/>
                  </a:lnTo>
                  <a:lnTo>
                    <a:pt x="1883155" y="439737"/>
                  </a:lnTo>
                  <a:lnTo>
                    <a:pt x="1883155" y="0"/>
                  </a:lnTo>
                  <a:lnTo>
                    <a:pt x="0" y="0"/>
                  </a:lnTo>
                  <a:close/>
                </a:path>
              </a:pathLst>
            </a:custGeom>
            <a:solidFill>
              <a:srgbClr val="0C4A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 name="Google Shape;89;p13"/>
            <p:cNvSpPr/>
            <p:nvPr/>
          </p:nvSpPr>
          <p:spPr>
            <a:xfrm>
              <a:off x="5237956" y="2222500"/>
              <a:ext cx="5600193" cy="1302327"/>
            </a:xfrm>
            <a:custGeom>
              <a:avLst/>
              <a:gdLst/>
              <a:ahLst/>
              <a:cxnLst/>
              <a:rect l="l" t="t" r="r" b="b"/>
              <a:pathLst>
                <a:path w="1892300" h="440055" extrusionOk="0">
                  <a:moveTo>
                    <a:pt x="0" y="439737"/>
                  </a:moveTo>
                  <a:lnTo>
                    <a:pt x="1892300" y="439737"/>
                  </a:lnTo>
                  <a:lnTo>
                    <a:pt x="1892300" y="0"/>
                  </a:lnTo>
                  <a:lnTo>
                    <a:pt x="0" y="0"/>
                  </a:lnTo>
                  <a:lnTo>
                    <a:pt x="0" y="439737"/>
                  </a:lnTo>
                  <a:close/>
                </a:path>
              </a:pathLst>
            </a:custGeom>
            <a:solidFill>
              <a:srgbClr val="B2D1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B2D193"/>
                </a:solidFill>
                <a:latin typeface="Calibri"/>
                <a:ea typeface="Calibri"/>
                <a:cs typeface="Calibri"/>
                <a:sym typeface="Calibri"/>
              </a:endParaRPr>
            </a:p>
          </p:txBody>
        </p:sp>
        <p:sp>
          <p:nvSpPr>
            <p:cNvPr id="90" name="Google Shape;90;p13"/>
            <p:cNvSpPr/>
            <p:nvPr/>
          </p:nvSpPr>
          <p:spPr>
            <a:xfrm>
              <a:off x="10800556" y="2222500"/>
              <a:ext cx="5600193" cy="1302327"/>
            </a:xfrm>
            <a:custGeom>
              <a:avLst/>
              <a:gdLst/>
              <a:ahLst/>
              <a:cxnLst/>
              <a:rect l="l" t="t" r="r" b="b"/>
              <a:pathLst>
                <a:path w="1892300" h="440055" extrusionOk="0">
                  <a:moveTo>
                    <a:pt x="0" y="439737"/>
                  </a:moveTo>
                  <a:lnTo>
                    <a:pt x="1892300" y="439737"/>
                  </a:lnTo>
                  <a:lnTo>
                    <a:pt x="1892300" y="0"/>
                  </a:lnTo>
                  <a:lnTo>
                    <a:pt x="0" y="0"/>
                  </a:lnTo>
                  <a:lnTo>
                    <a:pt x="0" y="439737"/>
                  </a:lnTo>
                  <a:close/>
                </a:path>
              </a:pathLst>
            </a:custGeom>
            <a:solidFill>
              <a:srgbClr val="33A7A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pic>
        <p:nvPicPr>
          <p:cNvPr id="91" name="Google Shape;91;p13" descr="Official lyric video for the brand new song &quot;All Together&quot; from Mike Donehey. Listen or Download now at the links below.&#10; &#10;Apple: http://smarturl.it/AllTogether/applemusic&#10;Amazon: http://smarturl.it/AllTogether/az&#10;iTunes: http://smarturl.it/AllTogether/itunes&#10;Spotify: http://smarturl.it/AllTogether/spotify&#10;Pandora: http://smarturl.it/AllTogether/pandora&#10;YouTube Music: http://smarturl.it/AllTogether/youtubemusic&#10; &#10;Connect With Mike Donehey:&#10;Website: https://www.mikedonehey.com&#10;Facebook: https://www.facebook.com/MikeDoneheyOfficial&#10;Twitter: https://twitter.com/mikedonehey&#10;Instagram: https://instagram.com/mikedonehey&#10; &#10;Lyrics&#10;&#10;No more playin’ Mr. Nice Guy&#10;I’m done pretending that I’m alright&#10;I fake a laugh, keep acting upper class&#10;Like I’ve never had a struggle in my whole life&#10;&#10;Can I tell you the state I’m in&#10;Cracks are where the light gets in&#10;&#10;Maybe we don’t have to have it all together&#10;What if grace made it safe to tell you the truth&#10;Maybe we can make a shelter for each other&#10;Turnin lies into light and we’ll make it through&#10;All together all together&#10;Love keeps our broken pieces all together&#10;&#10;I want a church that looks like twelve steps&#10;Where all are honest and accepted&#10;But it’s gonna take myself to cultivate &#10;The kind of life that others haven’t seen yet&#10;&#10;Do I dare tell you the state I’m in&#10;Cracks are where the light gets in&#10;&#10;Maybe we don’t have to have it all together&#10;What if grace made it safe to tell you the truth&#10;Maybe we can make a shelter for each other&#10;Turnin lies into light and we’ll make it through&#10;All together all together&#10;Love keeps our broken pieces all together&#10;&#10;Am I the only one who struggles here and now&#10;Am I the only one who wrestles with my doubt&#10;And if I tell you all my secrets will you go running out&#10;There’s only one way to find out&#10;There’s only one way to find out&#10;&#10;Maybe we don’t have to have it all together&#10;What if grace made it safe to tell you the truth&#10;Maybe we can make a shelter for each other&#10;Turnin lies into light and we’ll make it through&#10;All together all together&#10;Love keeps our broken pieces all together&#10;&#10;All together all together&#10;Love brings our broken pieces all together&#10;&#10;#MikeDonehey #AllTogether #Flourish" title="All Together (Official Lyric Video)">
            <a:hlinkClick r:id="rId4"/>
          </p:cNvPr>
          <p:cNvPicPr preferRelativeResize="0"/>
          <p:nvPr/>
        </p:nvPicPr>
        <p:blipFill>
          <a:blip r:embed="rId5">
            <a:alphaModFix/>
          </a:blip>
          <a:stretch>
            <a:fillRect/>
          </a:stretch>
        </p:blipFill>
        <p:spPr>
          <a:xfrm>
            <a:off x="205150" y="1714500"/>
            <a:ext cx="2887426" cy="21655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628650" y="304275"/>
            <a:ext cx="8325000" cy="1104600"/>
          </a:xfrm>
          <a:prstGeom prst="rect">
            <a:avLst/>
          </a:prstGeom>
          <a:noFill/>
          <a:ln>
            <a:noFill/>
          </a:ln>
        </p:spPr>
        <p:txBody>
          <a:bodyPr spcFirstLastPara="1" wrap="square" lIns="71300" tIns="35650" rIns="71300" bIns="3565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sz="4800" b="1">
                <a:solidFill>
                  <a:srgbClr val="1F497D"/>
                </a:solidFill>
              </a:rPr>
              <a:t>Practical Strategies for </a:t>
            </a:r>
            <a:endParaRPr sz="4800" b="1">
              <a:solidFill>
                <a:srgbClr val="1F497D"/>
              </a:solidFill>
            </a:endParaRPr>
          </a:p>
          <a:p>
            <a:pPr marL="0" lvl="0" indent="0" algn="ctr" rtl="0">
              <a:lnSpc>
                <a:spcPct val="90000"/>
              </a:lnSpc>
              <a:spcBef>
                <a:spcPts val="0"/>
              </a:spcBef>
              <a:spcAft>
                <a:spcPts val="0"/>
              </a:spcAft>
              <a:buClr>
                <a:schemeClr val="dk1"/>
              </a:buClr>
              <a:buSzPct val="100000"/>
              <a:buFont typeface="Calibri"/>
              <a:buNone/>
            </a:pPr>
            <a:r>
              <a:rPr lang="en-US" sz="4800" b="1">
                <a:solidFill>
                  <a:srgbClr val="1F497D"/>
                </a:solidFill>
              </a:rPr>
              <a:t>Increasing Connectedness</a:t>
            </a:r>
            <a:endParaRPr sz="4800" b="1">
              <a:solidFill>
                <a:srgbClr val="1F497D"/>
              </a:solidFill>
            </a:endParaRPr>
          </a:p>
        </p:txBody>
      </p:sp>
      <p:sp>
        <p:nvSpPr>
          <p:cNvPr id="178" name="Google Shape;178;p22"/>
          <p:cNvSpPr txBox="1">
            <a:spLocks noGrp="1"/>
          </p:cNvSpPr>
          <p:nvPr>
            <p:ph type="body" idx="1"/>
          </p:nvPr>
        </p:nvSpPr>
        <p:spPr>
          <a:xfrm>
            <a:off x="628650" y="1521350"/>
            <a:ext cx="8325000" cy="3626100"/>
          </a:xfrm>
          <a:prstGeom prst="rect">
            <a:avLst/>
          </a:prstGeom>
          <a:noFill/>
          <a:ln>
            <a:noFill/>
          </a:ln>
        </p:spPr>
        <p:txBody>
          <a:bodyPr spcFirstLastPara="1" wrap="square" lIns="71300" tIns="35650" rIns="71300" bIns="35650" anchor="t" anchorCtr="0">
            <a:noAutofit/>
          </a:bodyPr>
          <a:lstStyle/>
          <a:p>
            <a:pPr marL="457200" lvl="0" indent="-469900" algn="l" rtl="0">
              <a:lnSpc>
                <a:spcPct val="100000"/>
              </a:lnSpc>
              <a:spcBef>
                <a:spcPts val="0"/>
              </a:spcBef>
              <a:spcAft>
                <a:spcPts val="0"/>
              </a:spcAft>
              <a:buSzPts val="3800"/>
              <a:buChar char="•"/>
            </a:pPr>
            <a:r>
              <a:rPr lang="en-US" sz="3800">
                <a:latin typeface="Arial"/>
                <a:ea typeface="Arial"/>
                <a:cs typeface="Arial"/>
                <a:sym typeface="Arial"/>
              </a:rPr>
              <a:t>Circle questions to build commonalities and compassion</a:t>
            </a:r>
            <a:endParaRPr sz="3800">
              <a:highlight>
                <a:srgbClr val="FFFF00"/>
              </a:highlight>
              <a:latin typeface="Arial"/>
              <a:ea typeface="Arial"/>
              <a:cs typeface="Arial"/>
              <a:sym typeface="Arial"/>
            </a:endParaRPr>
          </a:p>
          <a:p>
            <a:pPr marL="457200" lvl="0" indent="-469900" algn="l" rtl="0">
              <a:lnSpc>
                <a:spcPct val="100000"/>
              </a:lnSpc>
              <a:spcBef>
                <a:spcPts val="1000"/>
              </a:spcBef>
              <a:spcAft>
                <a:spcPts val="0"/>
              </a:spcAft>
              <a:buSzPts val="3800"/>
              <a:buChar char="•"/>
            </a:pPr>
            <a:r>
              <a:rPr lang="en-US" sz="3800">
                <a:latin typeface="Arial"/>
                <a:ea typeface="Arial"/>
                <a:cs typeface="Arial"/>
                <a:sym typeface="Arial"/>
              </a:rPr>
              <a:t>60-Second Shout Out</a:t>
            </a:r>
            <a:endParaRPr sz="3800">
              <a:latin typeface="Arial"/>
              <a:ea typeface="Arial"/>
              <a:cs typeface="Arial"/>
              <a:sym typeface="Arial"/>
            </a:endParaRPr>
          </a:p>
          <a:p>
            <a:pPr marL="457200" lvl="0" indent="-469900" algn="l" rtl="0">
              <a:lnSpc>
                <a:spcPct val="100000"/>
              </a:lnSpc>
              <a:spcBef>
                <a:spcPts val="1000"/>
              </a:spcBef>
              <a:spcAft>
                <a:spcPts val="0"/>
              </a:spcAft>
              <a:buSzPts val="3800"/>
              <a:buChar char="•"/>
            </a:pPr>
            <a:r>
              <a:rPr lang="en-US" sz="3800">
                <a:latin typeface="Arial"/>
                <a:ea typeface="Arial"/>
                <a:cs typeface="Arial"/>
                <a:sym typeface="Arial"/>
              </a:rPr>
              <a:t>2 Notes of gratitude or acknowledgement</a:t>
            </a:r>
            <a:endParaRPr sz="3800">
              <a:latin typeface="Arial"/>
              <a:ea typeface="Arial"/>
              <a:cs typeface="Arial"/>
              <a:sym typeface="Arial"/>
            </a:endParaRPr>
          </a:p>
          <a:p>
            <a:pPr marL="457200" lvl="0" indent="-469900" algn="l" rtl="0">
              <a:lnSpc>
                <a:spcPct val="100000"/>
              </a:lnSpc>
              <a:spcBef>
                <a:spcPts val="1000"/>
              </a:spcBef>
              <a:spcAft>
                <a:spcPts val="1000"/>
              </a:spcAft>
              <a:buSzPts val="3800"/>
              <a:buChar char="•"/>
            </a:pPr>
            <a:r>
              <a:rPr lang="en-US" sz="3800">
                <a:latin typeface="Arial"/>
                <a:ea typeface="Arial"/>
                <a:cs typeface="Arial"/>
                <a:sym typeface="Arial"/>
              </a:rPr>
              <a:t>Deep listening stems</a:t>
            </a:r>
            <a:endParaRPr sz="3800">
              <a:latin typeface="Arial"/>
              <a:ea typeface="Arial"/>
              <a:cs typeface="Arial"/>
              <a:sym typeface="Arial"/>
            </a:endParaRPr>
          </a:p>
        </p:txBody>
      </p:sp>
      <p:pic>
        <p:nvPicPr>
          <p:cNvPr id="179" name="Google Shape;179;p22"/>
          <p:cNvPicPr preferRelativeResize="0"/>
          <p:nvPr/>
        </p:nvPicPr>
        <p:blipFill rotWithShape="1">
          <a:blip r:embed="rId3">
            <a:alphaModFix/>
          </a:blip>
          <a:srcRect/>
          <a:stretch/>
        </p:blipFill>
        <p:spPr>
          <a:xfrm rot="5400000">
            <a:off x="-2604188" y="2604187"/>
            <a:ext cx="5715000" cy="506628"/>
          </a:xfrm>
          <a:prstGeom prst="rect">
            <a:avLst/>
          </a:prstGeom>
          <a:noFill/>
          <a:ln>
            <a:noFill/>
          </a:ln>
        </p:spPr>
      </p:pic>
      <p:pic>
        <p:nvPicPr>
          <p:cNvPr id="180" name="Google Shape;180;p22"/>
          <p:cNvPicPr preferRelativeResize="0"/>
          <p:nvPr/>
        </p:nvPicPr>
        <p:blipFill rotWithShape="1">
          <a:blip r:embed="rId4">
            <a:alphaModFix/>
          </a:blip>
          <a:srcRect/>
          <a:stretch/>
        </p:blipFill>
        <p:spPr>
          <a:xfrm>
            <a:off x="8168250" y="4814455"/>
            <a:ext cx="910050" cy="8317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Effect transition="in" filter="fade">
                                      <p:cBhvr>
                                        <p:cTn id="7" dur="1"/>
                                        <p:tgtEl>
                                          <p:spTgt spid="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xEl>
                                              <p:pRg st="1" end="1"/>
                                            </p:txEl>
                                          </p:spTgt>
                                        </p:tgtEl>
                                        <p:attrNameLst>
                                          <p:attrName>style.visibility</p:attrName>
                                        </p:attrNameLst>
                                      </p:cBhvr>
                                      <p:to>
                                        <p:strVal val="visible"/>
                                      </p:to>
                                    </p:set>
                                    <p:animEffect transition="in" filter="fade">
                                      <p:cBhvr>
                                        <p:cTn id="12" dur="1"/>
                                        <p:tgtEl>
                                          <p:spTgt spid="1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
                                            <p:txEl>
                                              <p:pRg st="2" end="2"/>
                                            </p:txEl>
                                          </p:spTgt>
                                        </p:tgtEl>
                                        <p:attrNameLst>
                                          <p:attrName>style.visibility</p:attrName>
                                        </p:attrNameLst>
                                      </p:cBhvr>
                                      <p:to>
                                        <p:strVal val="visible"/>
                                      </p:to>
                                    </p:set>
                                    <p:animEffect transition="in" filter="fade">
                                      <p:cBhvr>
                                        <p:cTn id="17" dur="1"/>
                                        <p:tgtEl>
                                          <p:spTgt spid="1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8">
                                            <p:txEl>
                                              <p:pRg st="3" end="3"/>
                                            </p:txEl>
                                          </p:spTgt>
                                        </p:tgtEl>
                                        <p:attrNameLst>
                                          <p:attrName>style.visibility</p:attrName>
                                        </p:attrNameLst>
                                      </p:cBhvr>
                                      <p:to>
                                        <p:strVal val="visible"/>
                                      </p:to>
                                    </p:set>
                                    <p:animEffect transition="in" filter="fade">
                                      <p:cBhvr>
                                        <p:cTn id="22" dur="1"/>
                                        <p:tgtEl>
                                          <p:spTgt spid="1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3"/>
          <p:cNvSpPr txBox="1">
            <a:spLocks noGrp="1"/>
          </p:cNvSpPr>
          <p:nvPr>
            <p:ph type="title"/>
          </p:nvPr>
        </p:nvSpPr>
        <p:spPr>
          <a:xfrm>
            <a:off x="628650" y="304271"/>
            <a:ext cx="7886700" cy="1104600"/>
          </a:xfrm>
          <a:prstGeom prst="rect">
            <a:avLst/>
          </a:prstGeom>
          <a:noFill/>
          <a:ln>
            <a:noFill/>
          </a:ln>
        </p:spPr>
        <p:txBody>
          <a:bodyPr spcFirstLastPara="1" wrap="square" lIns="71300" tIns="35650" rIns="71300" bIns="35650" anchor="ctr" anchorCtr="0">
            <a:normAutofit/>
          </a:bodyPr>
          <a:lstStyle/>
          <a:p>
            <a:pPr marL="0" lvl="0" indent="0" algn="ctr" rtl="0">
              <a:lnSpc>
                <a:spcPct val="90000"/>
              </a:lnSpc>
              <a:spcBef>
                <a:spcPts val="0"/>
              </a:spcBef>
              <a:spcAft>
                <a:spcPts val="0"/>
              </a:spcAft>
              <a:buClr>
                <a:schemeClr val="dk1"/>
              </a:buClr>
              <a:buSzPts val="4800"/>
              <a:buFont typeface="Calibri"/>
              <a:buNone/>
            </a:pPr>
            <a:endParaRPr sz="4800"/>
          </a:p>
        </p:txBody>
      </p:sp>
      <p:sp>
        <p:nvSpPr>
          <p:cNvPr id="186" name="Google Shape;186;p23"/>
          <p:cNvSpPr txBox="1">
            <a:spLocks noGrp="1"/>
          </p:cNvSpPr>
          <p:nvPr>
            <p:ph type="body" idx="1"/>
          </p:nvPr>
        </p:nvSpPr>
        <p:spPr>
          <a:xfrm>
            <a:off x="628650" y="1521354"/>
            <a:ext cx="7886700" cy="3626100"/>
          </a:xfrm>
          <a:prstGeom prst="rect">
            <a:avLst/>
          </a:prstGeom>
          <a:noFill/>
          <a:ln>
            <a:noFill/>
          </a:ln>
        </p:spPr>
        <p:txBody>
          <a:bodyPr spcFirstLastPara="1" wrap="square" lIns="71300" tIns="35650" rIns="71300" bIns="35650" anchor="t" anchorCtr="0">
            <a:normAutofit/>
          </a:bodyPr>
          <a:lstStyle/>
          <a:p>
            <a:pPr marL="178308" lvl="0" indent="0" algn="l" rtl="0">
              <a:lnSpc>
                <a:spcPct val="90000"/>
              </a:lnSpc>
              <a:spcBef>
                <a:spcPts val="0"/>
              </a:spcBef>
              <a:spcAft>
                <a:spcPts val="0"/>
              </a:spcAft>
              <a:buClr>
                <a:schemeClr val="dk1"/>
              </a:buClr>
              <a:buSzPts val="3200"/>
              <a:buNone/>
            </a:pPr>
            <a:endParaRPr sz="3200"/>
          </a:p>
        </p:txBody>
      </p:sp>
      <p:pic>
        <p:nvPicPr>
          <p:cNvPr id="187" name="Google Shape;187;p23"/>
          <p:cNvPicPr preferRelativeResize="0"/>
          <p:nvPr/>
        </p:nvPicPr>
        <p:blipFill rotWithShape="1">
          <a:blip r:embed="rId3">
            <a:alphaModFix/>
          </a:blip>
          <a:srcRect/>
          <a:stretch/>
        </p:blipFill>
        <p:spPr>
          <a:xfrm rot="5400000">
            <a:off x="-2604188" y="2604187"/>
            <a:ext cx="5715000" cy="506628"/>
          </a:xfrm>
          <a:prstGeom prst="rect">
            <a:avLst/>
          </a:prstGeom>
          <a:noFill/>
          <a:ln>
            <a:noFill/>
          </a:ln>
        </p:spPr>
      </p:pic>
      <p:pic>
        <p:nvPicPr>
          <p:cNvPr id="188" name="Google Shape;188;p23"/>
          <p:cNvPicPr preferRelativeResize="0"/>
          <p:nvPr/>
        </p:nvPicPr>
        <p:blipFill rotWithShape="1">
          <a:blip r:embed="rId4">
            <a:alphaModFix/>
          </a:blip>
          <a:srcRect/>
          <a:stretch/>
        </p:blipFill>
        <p:spPr>
          <a:xfrm>
            <a:off x="8168250" y="4814455"/>
            <a:ext cx="910050" cy="831778"/>
          </a:xfrm>
          <a:prstGeom prst="rect">
            <a:avLst/>
          </a:prstGeom>
          <a:noFill/>
          <a:ln>
            <a:noFill/>
          </a:ln>
        </p:spPr>
      </p:pic>
      <p:pic>
        <p:nvPicPr>
          <p:cNvPr id="189" name="Google Shape;189;p23"/>
          <p:cNvPicPr preferRelativeResize="0"/>
          <p:nvPr/>
        </p:nvPicPr>
        <p:blipFill>
          <a:blip r:embed="rId5">
            <a:alphaModFix/>
          </a:blip>
          <a:stretch>
            <a:fillRect/>
          </a:stretch>
        </p:blipFill>
        <p:spPr>
          <a:xfrm>
            <a:off x="506625" y="0"/>
            <a:ext cx="8798577" cy="5868575"/>
          </a:xfrm>
          <a:prstGeom prst="rect">
            <a:avLst/>
          </a:prstGeom>
          <a:noFill/>
          <a:ln>
            <a:noFill/>
          </a:ln>
        </p:spPr>
      </p:pic>
      <p:sp>
        <p:nvSpPr>
          <p:cNvPr id="190" name="Google Shape;190;p23"/>
          <p:cNvSpPr txBox="1"/>
          <p:nvPr/>
        </p:nvSpPr>
        <p:spPr>
          <a:xfrm>
            <a:off x="1084375" y="615450"/>
            <a:ext cx="4806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a:latin typeface="Pacifico"/>
                <a:ea typeface="Pacifico"/>
                <a:cs typeface="Pacifico"/>
                <a:sym typeface="Pacifico"/>
              </a:rPr>
              <a:t>Be the Buffalo.</a:t>
            </a:r>
            <a:endParaRPr sz="4800">
              <a:latin typeface="Pacifico"/>
              <a:ea typeface="Pacifico"/>
              <a:cs typeface="Pacifico"/>
              <a:sym typeface="Pacific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628650" y="304271"/>
            <a:ext cx="7886700" cy="1104600"/>
          </a:xfrm>
          <a:prstGeom prst="rect">
            <a:avLst/>
          </a:prstGeom>
          <a:noFill/>
          <a:ln>
            <a:noFill/>
          </a:ln>
        </p:spPr>
        <p:txBody>
          <a:bodyPr spcFirstLastPara="1" wrap="square" lIns="71300" tIns="35650" rIns="71300" bIns="35650" anchor="ctr" anchorCtr="0">
            <a:normAutofit/>
          </a:bodyPr>
          <a:lstStyle/>
          <a:p>
            <a:pPr marL="0" lvl="0" indent="0" algn="ctr" rtl="0">
              <a:lnSpc>
                <a:spcPct val="90000"/>
              </a:lnSpc>
              <a:spcBef>
                <a:spcPts val="0"/>
              </a:spcBef>
              <a:spcAft>
                <a:spcPts val="0"/>
              </a:spcAft>
              <a:buClr>
                <a:schemeClr val="dk1"/>
              </a:buClr>
              <a:buSzPts val="4800"/>
              <a:buFont typeface="Calibri"/>
              <a:buNone/>
            </a:pPr>
            <a:r>
              <a:rPr lang="en-US" sz="4800"/>
              <a:t>Reflection:</a:t>
            </a:r>
            <a:endParaRPr sz="4800"/>
          </a:p>
        </p:txBody>
      </p:sp>
      <p:sp>
        <p:nvSpPr>
          <p:cNvPr id="196" name="Google Shape;196;p24"/>
          <p:cNvSpPr txBox="1">
            <a:spLocks noGrp="1"/>
          </p:cNvSpPr>
          <p:nvPr>
            <p:ph type="body" idx="1"/>
          </p:nvPr>
        </p:nvSpPr>
        <p:spPr>
          <a:xfrm>
            <a:off x="628650" y="1521354"/>
            <a:ext cx="7886700" cy="3626100"/>
          </a:xfrm>
          <a:prstGeom prst="rect">
            <a:avLst/>
          </a:prstGeom>
          <a:noFill/>
          <a:ln>
            <a:noFill/>
          </a:ln>
        </p:spPr>
        <p:txBody>
          <a:bodyPr spcFirstLastPara="1" wrap="square" lIns="71300" tIns="35650" rIns="71300" bIns="35650" anchor="t" anchorCtr="0">
            <a:normAutofit/>
          </a:bodyPr>
          <a:lstStyle/>
          <a:p>
            <a:pPr marL="178308" lvl="0" indent="0" algn="ctr" rtl="0">
              <a:lnSpc>
                <a:spcPct val="90000"/>
              </a:lnSpc>
              <a:spcBef>
                <a:spcPts val="0"/>
              </a:spcBef>
              <a:spcAft>
                <a:spcPts val="0"/>
              </a:spcAft>
              <a:buClr>
                <a:schemeClr val="dk1"/>
              </a:buClr>
              <a:buSzPts val="3200"/>
              <a:buNone/>
            </a:pPr>
            <a:r>
              <a:rPr lang="en-US" sz="3200"/>
              <a:t>“Feeling it” doesn’t always feel good.</a:t>
            </a:r>
            <a:endParaRPr sz="3200"/>
          </a:p>
          <a:p>
            <a:pPr marL="178308" lvl="0" indent="0" algn="ctr" rtl="0">
              <a:lnSpc>
                <a:spcPct val="90000"/>
              </a:lnSpc>
              <a:spcBef>
                <a:spcPts val="0"/>
              </a:spcBef>
              <a:spcAft>
                <a:spcPts val="0"/>
              </a:spcAft>
              <a:buClr>
                <a:schemeClr val="dk1"/>
              </a:buClr>
              <a:buSzPts val="3200"/>
              <a:buNone/>
            </a:pPr>
            <a:endParaRPr sz="3200"/>
          </a:p>
          <a:p>
            <a:pPr marL="178308" lvl="0" indent="0" algn="ctr" rtl="0">
              <a:lnSpc>
                <a:spcPct val="90000"/>
              </a:lnSpc>
              <a:spcBef>
                <a:spcPts val="0"/>
              </a:spcBef>
              <a:spcAft>
                <a:spcPts val="0"/>
              </a:spcAft>
              <a:buClr>
                <a:schemeClr val="dk1"/>
              </a:buClr>
              <a:buSzPts val="3200"/>
              <a:buNone/>
            </a:pPr>
            <a:r>
              <a:rPr lang="en-US" sz="3200"/>
              <a:t>What do I need to “be the buffalo” about </a:t>
            </a:r>
            <a:r>
              <a:rPr lang="en-US" sz="3200" i="1"/>
              <a:t>vulnerability</a:t>
            </a:r>
            <a:r>
              <a:rPr lang="en-US" sz="3200"/>
              <a:t> this week?</a:t>
            </a:r>
            <a:endParaRPr sz="3200"/>
          </a:p>
        </p:txBody>
      </p:sp>
      <p:pic>
        <p:nvPicPr>
          <p:cNvPr id="197" name="Google Shape;197;p24"/>
          <p:cNvPicPr preferRelativeResize="0"/>
          <p:nvPr/>
        </p:nvPicPr>
        <p:blipFill rotWithShape="1">
          <a:blip r:embed="rId3">
            <a:alphaModFix/>
          </a:blip>
          <a:srcRect/>
          <a:stretch/>
        </p:blipFill>
        <p:spPr>
          <a:xfrm rot="5400000">
            <a:off x="-2604188" y="2604187"/>
            <a:ext cx="5715000" cy="506628"/>
          </a:xfrm>
          <a:prstGeom prst="rect">
            <a:avLst/>
          </a:prstGeom>
          <a:noFill/>
          <a:ln>
            <a:noFill/>
          </a:ln>
        </p:spPr>
      </p:pic>
      <p:pic>
        <p:nvPicPr>
          <p:cNvPr id="198" name="Google Shape;198;p24"/>
          <p:cNvPicPr preferRelativeResize="0"/>
          <p:nvPr/>
        </p:nvPicPr>
        <p:blipFill rotWithShape="1">
          <a:blip r:embed="rId4">
            <a:alphaModFix/>
          </a:blip>
          <a:srcRect/>
          <a:stretch/>
        </p:blipFill>
        <p:spPr>
          <a:xfrm>
            <a:off x="8168250" y="4814455"/>
            <a:ext cx="910050" cy="83177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5"/>
          <p:cNvSpPr txBox="1">
            <a:spLocks noGrp="1"/>
          </p:cNvSpPr>
          <p:nvPr>
            <p:ph type="title"/>
          </p:nvPr>
        </p:nvSpPr>
        <p:spPr>
          <a:xfrm>
            <a:off x="628650" y="86021"/>
            <a:ext cx="7886700" cy="1104600"/>
          </a:xfrm>
          <a:prstGeom prst="rect">
            <a:avLst/>
          </a:prstGeom>
          <a:noFill/>
          <a:ln>
            <a:noFill/>
          </a:ln>
        </p:spPr>
        <p:txBody>
          <a:bodyPr spcFirstLastPara="1" wrap="square" lIns="71300" tIns="35650" rIns="71300" bIns="35650" anchor="ctr" anchorCtr="0">
            <a:normAutofit/>
          </a:bodyPr>
          <a:lstStyle/>
          <a:p>
            <a:pPr marL="0" lvl="0" indent="0" algn="ctr" rtl="0">
              <a:lnSpc>
                <a:spcPct val="90000"/>
              </a:lnSpc>
              <a:spcBef>
                <a:spcPts val="0"/>
              </a:spcBef>
              <a:spcAft>
                <a:spcPts val="0"/>
              </a:spcAft>
              <a:buClr>
                <a:schemeClr val="dk1"/>
              </a:buClr>
              <a:buSzPts val="4800"/>
              <a:buFont typeface="Calibri"/>
              <a:buNone/>
            </a:pPr>
            <a:r>
              <a:rPr lang="en-US" sz="4800"/>
              <a:t>Thank you!</a:t>
            </a:r>
            <a:endParaRPr sz="4800"/>
          </a:p>
        </p:txBody>
      </p:sp>
      <p:sp>
        <p:nvSpPr>
          <p:cNvPr id="204" name="Google Shape;204;p25"/>
          <p:cNvSpPr txBox="1">
            <a:spLocks noGrp="1"/>
          </p:cNvSpPr>
          <p:nvPr>
            <p:ph type="body" idx="1"/>
          </p:nvPr>
        </p:nvSpPr>
        <p:spPr>
          <a:xfrm>
            <a:off x="506625" y="4652700"/>
            <a:ext cx="4783500" cy="1104600"/>
          </a:xfrm>
          <a:prstGeom prst="rect">
            <a:avLst/>
          </a:prstGeom>
          <a:noFill/>
          <a:ln>
            <a:noFill/>
          </a:ln>
        </p:spPr>
        <p:txBody>
          <a:bodyPr spcFirstLastPara="1" wrap="square" lIns="71300" tIns="35650" rIns="71300" bIns="35650" anchor="t" anchorCtr="0">
            <a:normAutofit/>
          </a:bodyPr>
          <a:lstStyle/>
          <a:p>
            <a:pPr marL="178308" lvl="0" indent="0" algn="ctr" rtl="0">
              <a:lnSpc>
                <a:spcPct val="90000"/>
              </a:lnSpc>
              <a:spcBef>
                <a:spcPts val="0"/>
              </a:spcBef>
              <a:spcAft>
                <a:spcPts val="0"/>
              </a:spcAft>
              <a:buClr>
                <a:schemeClr val="dk1"/>
              </a:buClr>
              <a:buSzPts val="3200"/>
              <a:buNone/>
            </a:pPr>
            <a:r>
              <a:rPr lang="en-US" sz="3200"/>
              <a:t>Megan Isenberg</a:t>
            </a:r>
            <a:endParaRPr sz="3200"/>
          </a:p>
          <a:p>
            <a:pPr marL="178308" lvl="0" indent="0" algn="ctr" rtl="0">
              <a:lnSpc>
                <a:spcPct val="90000"/>
              </a:lnSpc>
              <a:spcBef>
                <a:spcPts val="0"/>
              </a:spcBef>
              <a:spcAft>
                <a:spcPts val="0"/>
              </a:spcAft>
              <a:buClr>
                <a:schemeClr val="dk1"/>
              </a:buClr>
              <a:buSzPts val="3200"/>
              <a:buNone/>
            </a:pPr>
            <a:r>
              <a:rPr lang="en-US" sz="3200" u="sng">
                <a:solidFill>
                  <a:schemeClr val="hlink"/>
                </a:solidFill>
                <a:hlinkClick r:id="rId3"/>
              </a:rPr>
              <a:t>misenberg@fouroaks.org</a:t>
            </a:r>
            <a:r>
              <a:rPr lang="en-US" sz="3200"/>
              <a:t> </a:t>
            </a:r>
            <a:endParaRPr sz="3200"/>
          </a:p>
        </p:txBody>
      </p:sp>
      <p:pic>
        <p:nvPicPr>
          <p:cNvPr id="205" name="Google Shape;205;p25"/>
          <p:cNvPicPr preferRelativeResize="0"/>
          <p:nvPr/>
        </p:nvPicPr>
        <p:blipFill rotWithShape="1">
          <a:blip r:embed="rId4">
            <a:alphaModFix/>
          </a:blip>
          <a:srcRect/>
          <a:stretch/>
        </p:blipFill>
        <p:spPr>
          <a:xfrm rot="5400000">
            <a:off x="-2604188" y="2604187"/>
            <a:ext cx="5715000" cy="506628"/>
          </a:xfrm>
          <a:prstGeom prst="rect">
            <a:avLst/>
          </a:prstGeom>
          <a:noFill/>
          <a:ln>
            <a:noFill/>
          </a:ln>
        </p:spPr>
      </p:pic>
      <p:pic>
        <p:nvPicPr>
          <p:cNvPr id="206" name="Google Shape;206;p25"/>
          <p:cNvPicPr preferRelativeResize="0"/>
          <p:nvPr/>
        </p:nvPicPr>
        <p:blipFill rotWithShape="1">
          <a:blip r:embed="rId5">
            <a:alphaModFix/>
          </a:blip>
          <a:srcRect/>
          <a:stretch/>
        </p:blipFill>
        <p:spPr>
          <a:xfrm>
            <a:off x="5693700" y="4267997"/>
            <a:ext cx="1459325" cy="1333825"/>
          </a:xfrm>
          <a:prstGeom prst="rect">
            <a:avLst/>
          </a:prstGeom>
          <a:noFill/>
          <a:ln>
            <a:noFill/>
          </a:ln>
        </p:spPr>
      </p:pic>
      <p:pic>
        <p:nvPicPr>
          <p:cNvPr id="207" name="Google Shape;207;p25"/>
          <p:cNvPicPr preferRelativeResize="0"/>
          <p:nvPr/>
        </p:nvPicPr>
        <p:blipFill>
          <a:blip r:embed="rId6">
            <a:alphaModFix/>
          </a:blip>
          <a:stretch>
            <a:fillRect/>
          </a:stretch>
        </p:blipFill>
        <p:spPr>
          <a:xfrm>
            <a:off x="1837450" y="1190621"/>
            <a:ext cx="2257425" cy="3333750"/>
          </a:xfrm>
          <a:prstGeom prst="rect">
            <a:avLst/>
          </a:prstGeom>
          <a:noFill/>
          <a:ln w="28575" cap="flat" cmpd="sng">
            <a:solidFill>
              <a:schemeClr val="dk2"/>
            </a:solidFill>
            <a:prstDash val="solid"/>
            <a:round/>
            <a:headEnd type="none" w="sm" len="sm"/>
            <a:tailEnd type="none" w="sm" len="sm"/>
          </a:ln>
        </p:spPr>
      </p:pic>
      <p:pic>
        <p:nvPicPr>
          <p:cNvPr id="208" name="Google Shape;208;p25"/>
          <p:cNvPicPr preferRelativeResize="0"/>
          <p:nvPr/>
        </p:nvPicPr>
        <p:blipFill>
          <a:blip r:embed="rId7">
            <a:alphaModFix/>
          </a:blip>
          <a:stretch>
            <a:fillRect/>
          </a:stretch>
        </p:blipFill>
        <p:spPr>
          <a:xfrm>
            <a:off x="4994625" y="1190621"/>
            <a:ext cx="2857500" cy="2857500"/>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4"/>
          <p:cNvPicPr preferRelativeResize="0"/>
          <p:nvPr/>
        </p:nvPicPr>
        <p:blipFill rotWithShape="1">
          <a:blip r:embed="rId3">
            <a:alphaModFix/>
          </a:blip>
          <a:srcRect l="48881" t="4542" r="2046" b="5335"/>
          <a:stretch/>
        </p:blipFill>
        <p:spPr>
          <a:xfrm>
            <a:off x="3544212" y="99091"/>
            <a:ext cx="2721376" cy="2699235"/>
          </a:xfrm>
          <a:prstGeom prst="rect">
            <a:avLst/>
          </a:prstGeom>
          <a:noFill/>
          <a:ln w="76200" cap="flat" cmpd="sng">
            <a:solidFill>
              <a:srgbClr val="888888"/>
            </a:solidFill>
            <a:prstDash val="solid"/>
            <a:round/>
            <a:headEnd type="none" w="sm" len="sm"/>
            <a:tailEnd type="none" w="sm" len="sm"/>
          </a:ln>
        </p:spPr>
      </p:pic>
      <p:sp>
        <p:nvSpPr>
          <p:cNvPr id="97" name="Google Shape;97;p14"/>
          <p:cNvSpPr txBox="1">
            <a:spLocks noGrp="1"/>
          </p:cNvSpPr>
          <p:nvPr>
            <p:ph type="title"/>
          </p:nvPr>
        </p:nvSpPr>
        <p:spPr>
          <a:xfrm>
            <a:off x="250223" y="99111"/>
            <a:ext cx="3007200" cy="1104600"/>
          </a:xfrm>
          <a:prstGeom prst="rect">
            <a:avLst/>
          </a:prstGeom>
          <a:noFill/>
          <a:ln>
            <a:noFill/>
          </a:ln>
        </p:spPr>
        <p:txBody>
          <a:bodyPr spcFirstLastPara="1" wrap="square" lIns="71300" tIns="35650" rIns="71300" bIns="35650" anchor="ctr" anchorCtr="0">
            <a:normAutofit/>
          </a:bodyPr>
          <a:lstStyle/>
          <a:p>
            <a:pPr marL="0" lvl="0" indent="0" algn="ctr" rtl="0">
              <a:lnSpc>
                <a:spcPct val="90000"/>
              </a:lnSpc>
              <a:spcBef>
                <a:spcPts val="0"/>
              </a:spcBef>
              <a:spcAft>
                <a:spcPts val="0"/>
              </a:spcAft>
              <a:buClr>
                <a:schemeClr val="dk1"/>
              </a:buClr>
              <a:buSzPts val="4800"/>
              <a:buFont typeface="Calibri"/>
              <a:buNone/>
            </a:pPr>
            <a:r>
              <a:rPr lang="en-US" sz="4800"/>
              <a:t>Check in:</a:t>
            </a:r>
            <a:endParaRPr sz="4800"/>
          </a:p>
        </p:txBody>
      </p:sp>
      <p:pic>
        <p:nvPicPr>
          <p:cNvPr id="98" name="Google Shape;98;p14"/>
          <p:cNvPicPr preferRelativeResize="0">
            <a:picLocks noGrp="1"/>
          </p:cNvPicPr>
          <p:nvPr>
            <p:ph type="body" idx="1"/>
          </p:nvPr>
        </p:nvPicPr>
        <p:blipFill rotWithShape="1">
          <a:blip r:embed="rId4">
            <a:alphaModFix/>
          </a:blip>
          <a:srcRect/>
          <a:stretch/>
        </p:blipFill>
        <p:spPr>
          <a:xfrm>
            <a:off x="8168250" y="4814455"/>
            <a:ext cx="910200" cy="831900"/>
          </a:xfrm>
          <a:prstGeom prst="rect">
            <a:avLst/>
          </a:prstGeom>
          <a:noFill/>
          <a:ln>
            <a:noFill/>
          </a:ln>
        </p:spPr>
      </p:pic>
      <p:pic>
        <p:nvPicPr>
          <p:cNvPr id="99" name="Google Shape;99;p14"/>
          <p:cNvPicPr preferRelativeResize="0"/>
          <p:nvPr/>
        </p:nvPicPr>
        <p:blipFill rotWithShape="1">
          <a:blip r:embed="rId5">
            <a:alphaModFix/>
          </a:blip>
          <a:srcRect/>
          <a:stretch/>
        </p:blipFill>
        <p:spPr>
          <a:xfrm rot="5400000">
            <a:off x="-2604188" y="2604187"/>
            <a:ext cx="5715000" cy="506628"/>
          </a:xfrm>
          <a:prstGeom prst="rect">
            <a:avLst/>
          </a:prstGeom>
          <a:noFill/>
          <a:ln>
            <a:noFill/>
          </a:ln>
        </p:spPr>
      </p:pic>
      <p:pic>
        <p:nvPicPr>
          <p:cNvPr id="100" name="Google Shape;100;p14"/>
          <p:cNvPicPr preferRelativeResize="0"/>
          <p:nvPr/>
        </p:nvPicPr>
        <p:blipFill>
          <a:blip r:embed="rId6">
            <a:alphaModFix/>
          </a:blip>
          <a:stretch>
            <a:fillRect/>
          </a:stretch>
        </p:blipFill>
        <p:spPr>
          <a:xfrm>
            <a:off x="250175" y="1021442"/>
            <a:ext cx="2706570" cy="2021355"/>
          </a:xfrm>
          <a:prstGeom prst="rect">
            <a:avLst/>
          </a:prstGeom>
          <a:noFill/>
          <a:ln w="76200" cap="flat" cmpd="sng">
            <a:solidFill>
              <a:srgbClr val="888888"/>
            </a:solidFill>
            <a:prstDash val="solid"/>
            <a:round/>
            <a:headEnd type="none" w="sm" len="sm"/>
            <a:tailEnd type="none" w="sm" len="sm"/>
          </a:ln>
        </p:spPr>
      </p:pic>
      <p:pic>
        <p:nvPicPr>
          <p:cNvPr id="101" name="Google Shape;101;p14"/>
          <p:cNvPicPr preferRelativeResize="0"/>
          <p:nvPr/>
        </p:nvPicPr>
        <p:blipFill>
          <a:blip r:embed="rId7">
            <a:alphaModFix/>
          </a:blip>
          <a:stretch>
            <a:fillRect/>
          </a:stretch>
        </p:blipFill>
        <p:spPr>
          <a:xfrm>
            <a:off x="2371050" y="2996950"/>
            <a:ext cx="2259045" cy="2259045"/>
          </a:xfrm>
          <a:prstGeom prst="rect">
            <a:avLst/>
          </a:prstGeom>
          <a:noFill/>
          <a:ln w="76200" cap="flat" cmpd="sng">
            <a:solidFill>
              <a:schemeClr val="dk2"/>
            </a:solidFill>
            <a:prstDash val="solid"/>
            <a:round/>
            <a:headEnd type="none" w="sm" len="sm"/>
            <a:tailEnd type="none" w="sm" len="sm"/>
          </a:ln>
        </p:spPr>
      </p:pic>
      <p:pic>
        <p:nvPicPr>
          <p:cNvPr id="102" name="Google Shape;102;p14"/>
          <p:cNvPicPr preferRelativeResize="0"/>
          <p:nvPr/>
        </p:nvPicPr>
        <p:blipFill rotWithShape="1">
          <a:blip r:embed="rId8">
            <a:alphaModFix/>
          </a:blip>
          <a:srcRect b="10007"/>
          <a:stretch/>
        </p:blipFill>
        <p:spPr>
          <a:xfrm>
            <a:off x="5668275" y="2996950"/>
            <a:ext cx="2502406" cy="2320716"/>
          </a:xfrm>
          <a:prstGeom prst="rect">
            <a:avLst/>
          </a:prstGeom>
          <a:noFill/>
          <a:ln w="76200" cap="flat" cmpd="sng">
            <a:solidFill>
              <a:srgbClr val="888888"/>
            </a:solidFill>
            <a:prstDash val="solid"/>
            <a:round/>
            <a:headEnd type="none" w="sm" len="sm"/>
            <a:tailEnd type="none" w="sm" len="sm"/>
          </a:ln>
        </p:spPr>
      </p:pic>
      <p:pic>
        <p:nvPicPr>
          <p:cNvPr id="103" name="Google Shape;103;p14"/>
          <p:cNvPicPr preferRelativeResize="0"/>
          <p:nvPr/>
        </p:nvPicPr>
        <p:blipFill>
          <a:blip r:embed="rId9">
            <a:alphaModFix/>
          </a:blip>
          <a:stretch>
            <a:fillRect/>
          </a:stretch>
        </p:blipFill>
        <p:spPr>
          <a:xfrm>
            <a:off x="6664850" y="250711"/>
            <a:ext cx="1721017" cy="1992757"/>
          </a:xfrm>
          <a:prstGeom prst="rect">
            <a:avLst/>
          </a:prstGeom>
          <a:noFill/>
          <a:ln w="76200" cap="flat" cmpd="sng">
            <a:solidFill>
              <a:srgbClr val="888888"/>
            </a:solidFill>
            <a:prstDash val="solid"/>
            <a:round/>
            <a:headEnd type="none" w="sm" len="sm"/>
            <a:tailEnd type="none" w="sm" len="sm"/>
          </a:ln>
        </p:spPr>
      </p:pic>
      <p:sp>
        <p:nvSpPr>
          <p:cNvPr id="104" name="Google Shape;104;p14"/>
          <p:cNvSpPr txBox="1"/>
          <p:nvPr/>
        </p:nvSpPr>
        <p:spPr>
          <a:xfrm>
            <a:off x="2452450" y="1203778"/>
            <a:ext cx="5802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500" b="1">
                <a:solidFill>
                  <a:schemeClr val="lt1"/>
                </a:solidFill>
                <a:latin typeface="Calibri"/>
                <a:ea typeface="Calibri"/>
                <a:cs typeface="Calibri"/>
                <a:sym typeface="Calibri"/>
              </a:rPr>
              <a:t>1</a:t>
            </a:r>
            <a:endParaRPr sz="5500" b="1">
              <a:solidFill>
                <a:schemeClr val="lt1"/>
              </a:solidFill>
              <a:latin typeface="Calibri"/>
              <a:ea typeface="Calibri"/>
              <a:cs typeface="Calibri"/>
              <a:sym typeface="Calibri"/>
            </a:endParaRPr>
          </a:p>
        </p:txBody>
      </p:sp>
      <p:sp>
        <p:nvSpPr>
          <p:cNvPr id="105" name="Google Shape;105;p14"/>
          <p:cNvSpPr txBox="1"/>
          <p:nvPr/>
        </p:nvSpPr>
        <p:spPr>
          <a:xfrm>
            <a:off x="2452450" y="4157361"/>
            <a:ext cx="5802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500" b="1">
                <a:solidFill>
                  <a:schemeClr val="lt1"/>
                </a:solidFill>
                <a:latin typeface="Calibri"/>
                <a:ea typeface="Calibri"/>
                <a:cs typeface="Calibri"/>
                <a:sym typeface="Calibri"/>
              </a:rPr>
              <a:t>2</a:t>
            </a:r>
            <a:endParaRPr sz="5500" b="1">
              <a:solidFill>
                <a:schemeClr val="lt1"/>
              </a:solidFill>
              <a:latin typeface="Calibri"/>
              <a:ea typeface="Calibri"/>
              <a:cs typeface="Calibri"/>
              <a:sym typeface="Calibri"/>
            </a:endParaRPr>
          </a:p>
        </p:txBody>
      </p:sp>
      <p:sp>
        <p:nvSpPr>
          <p:cNvPr id="106" name="Google Shape;106;p14"/>
          <p:cNvSpPr txBox="1"/>
          <p:nvPr/>
        </p:nvSpPr>
        <p:spPr>
          <a:xfrm>
            <a:off x="5569800" y="135703"/>
            <a:ext cx="5802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500" b="1">
                <a:solidFill>
                  <a:schemeClr val="lt1"/>
                </a:solidFill>
                <a:latin typeface="Calibri"/>
                <a:ea typeface="Calibri"/>
                <a:cs typeface="Calibri"/>
                <a:sym typeface="Calibri"/>
              </a:rPr>
              <a:t>3</a:t>
            </a:r>
            <a:endParaRPr sz="5500" b="1">
              <a:solidFill>
                <a:schemeClr val="lt1"/>
              </a:solidFill>
              <a:latin typeface="Calibri"/>
              <a:ea typeface="Calibri"/>
              <a:cs typeface="Calibri"/>
              <a:sym typeface="Calibri"/>
            </a:endParaRPr>
          </a:p>
        </p:txBody>
      </p:sp>
      <p:sp>
        <p:nvSpPr>
          <p:cNvPr id="107" name="Google Shape;107;p14"/>
          <p:cNvSpPr txBox="1"/>
          <p:nvPr/>
        </p:nvSpPr>
        <p:spPr>
          <a:xfrm>
            <a:off x="7786875" y="4714694"/>
            <a:ext cx="5802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500" b="1">
                <a:solidFill>
                  <a:schemeClr val="lt1"/>
                </a:solidFill>
                <a:latin typeface="Calibri"/>
                <a:ea typeface="Calibri"/>
                <a:cs typeface="Calibri"/>
                <a:sym typeface="Calibri"/>
              </a:rPr>
              <a:t>4</a:t>
            </a:r>
            <a:endParaRPr sz="5500" b="1">
              <a:solidFill>
                <a:schemeClr val="lt1"/>
              </a:solidFill>
              <a:latin typeface="Calibri"/>
              <a:ea typeface="Calibri"/>
              <a:cs typeface="Calibri"/>
              <a:sym typeface="Calibri"/>
            </a:endParaRPr>
          </a:p>
        </p:txBody>
      </p:sp>
      <p:sp>
        <p:nvSpPr>
          <p:cNvPr id="108" name="Google Shape;108;p14"/>
          <p:cNvSpPr txBox="1"/>
          <p:nvPr/>
        </p:nvSpPr>
        <p:spPr>
          <a:xfrm>
            <a:off x="8577100" y="1500111"/>
            <a:ext cx="5802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500" b="1">
                <a:solidFill>
                  <a:schemeClr val="dk1"/>
                </a:solidFill>
                <a:latin typeface="Calibri"/>
                <a:ea typeface="Calibri"/>
                <a:cs typeface="Calibri"/>
                <a:sym typeface="Calibri"/>
              </a:rPr>
              <a:t>5</a:t>
            </a:r>
            <a:endParaRPr sz="55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628650" y="304275"/>
            <a:ext cx="7886700" cy="1104600"/>
          </a:xfrm>
          <a:prstGeom prst="rect">
            <a:avLst/>
          </a:prstGeom>
          <a:noFill/>
          <a:ln>
            <a:noFill/>
          </a:ln>
        </p:spPr>
        <p:txBody>
          <a:bodyPr spcFirstLastPara="1" wrap="square" lIns="71300" tIns="35650" rIns="71300" bIns="35650" anchor="ctr" anchorCtr="0">
            <a:normAutofit/>
          </a:bodyPr>
          <a:lstStyle/>
          <a:p>
            <a:pPr marL="0" lvl="0" indent="0" algn="ctr" rtl="0">
              <a:lnSpc>
                <a:spcPct val="90000"/>
              </a:lnSpc>
              <a:spcBef>
                <a:spcPts val="0"/>
              </a:spcBef>
              <a:spcAft>
                <a:spcPts val="0"/>
              </a:spcAft>
              <a:buClr>
                <a:schemeClr val="dk1"/>
              </a:buClr>
              <a:buSzPts val="4800"/>
              <a:buFont typeface="Calibri"/>
              <a:buNone/>
            </a:pPr>
            <a:r>
              <a:rPr lang="en-US" sz="4800"/>
              <a:t>Purpose &amp; Goals:</a:t>
            </a:r>
            <a:endParaRPr sz="4800"/>
          </a:p>
        </p:txBody>
      </p:sp>
      <p:pic>
        <p:nvPicPr>
          <p:cNvPr id="114" name="Google Shape;114;p15"/>
          <p:cNvPicPr preferRelativeResize="0">
            <a:picLocks noGrp="1"/>
          </p:cNvPicPr>
          <p:nvPr>
            <p:ph type="body" idx="1"/>
          </p:nvPr>
        </p:nvPicPr>
        <p:blipFill rotWithShape="1">
          <a:blip r:embed="rId3">
            <a:alphaModFix/>
          </a:blip>
          <a:srcRect/>
          <a:stretch/>
        </p:blipFill>
        <p:spPr>
          <a:xfrm>
            <a:off x="8233950" y="4883230"/>
            <a:ext cx="910200" cy="831900"/>
          </a:xfrm>
          <a:prstGeom prst="rect">
            <a:avLst/>
          </a:prstGeom>
          <a:noFill/>
          <a:ln>
            <a:noFill/>
          </a:ln>
        </p:spPr>
      </p:pic>
      <p:pic>
        <p:nvPicPr>
          <p:cNvPr id="115" name="Google Shape;115;p15"/>
          <p:cNvPicPr preferRelativeResize="0"/>
          <p:nvPr/>
        </p:nvPicPr>
        <p:blipFill rotWithShape="1">
          <a:blip r:embed="rId4">
            <a:alphaModFix/>
          </a:blip>
          <a:srcRect/>
          <a:stretch/>
        </p:blipFill>
        <p:spPr>
          <a:xfrm rot="5400000">
            <a:off x="-2604188" y="2604187"/>
            <a:ext cx="5715000" cy="506628"/>
          </a:xfrm>
          <a:prstGeom prst="rect">
            <a:avLst/>
          </a:prstGeom>
          <a:noFill/>
          <a:ln>
            <a:noFill/>
          </a:ln>
        </p:spPr>
      </p:pic>
      <p:sp>
        <p:nvSpPr>
          <p:cNvPr id="116" name="Google Shape;116;p15"/>
          <p:cNvSpPr txBox="1">
            <a:spLocks noGrp="1"/>
          </p:cNvSpPr>
          <p:nvPr>
            <p:ph type="body" idx="1"/>
          </p:nvPr>
        </p:nvSpPr>
        <p:spPr>
          <a:xfrm>
            <a:off x="716575" y="1345499"/>
            <a:ext cx="7886700" cy="4125000"/>
          </a:xfrm>
          <a:prstGeom prst="rect">
            <a:avLst/>
          </a:prstGeom>
          <a:noFill/>
          <a:ln>
            <a:noFill/>
          </a:ln>
        </p:spPr>
        <p:txBody>
          <a:bodyPr spcFirstLastPara="1" wrap="square" lIns="71300" tIns="35650" rIns="71300" bIns="35650" anchor="t" anchorCtr="0">
            <a:normAutofit/>
          </a:bodyPr>
          <a:lstStyle/>
          <a:p>
            <a:pPr marL="0" lvl="0" indent="0" algn="ctr" rtl="0">
              <a:lnSpc>
                <a:spcPct val="100000"/>
              </a:lnSpc>
              <a:spcBef>
                <a:spcPts val="0"/>
              </a:spcBef>
              <a:spcAft>
                <a:spcPts val="0"/>
              </a:spcAft>
              <a:buClr>
                <a:schemeClr val="dk1"/>
              </a:buClr>
              <a:buSzPts val="1100"/>
              <a:buFont typeface="Arial"/>
              <a:buNone/>
            </a:pPr>
            <a:r>
              <a:rPr lang="en-US" sz="2900" b="1">
                <a:solidFill>
                  <a:srgbClr val="1F497D"/>
                </a:solidFill>
              </a:rPr>
              <a:t>This session will focus on practices to build connections between adults in order to maintain regulation, emotional safety, and relationships between staff.</a:t>
            </a:r>
            <a:endParaRPr sz="29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2700" b="1">
                <a:solidFill>
                  <a:srgbClr val="33A7A1"/>
                </a:solidFill>
                <a:latin typeface="Arial"/>
                <a:ea typeface="Arial"/>
                <a:cs typeface="Arial"/>
                <a:sym typeface="Arial"/>
              </a:rPr>
              <a:t>Goals: </a:t>
            </a:r>
            <a:endParaRPr sz="2700" b="1">
              <a:solidFill>
                <a:srgbClr val="33A7A1"/>
              </a:solidFill>
              <a:latin typeface="Arial"/>
              <a:ea typeface="Arial"/>
              <a:cs typeface="Arial"/>
              <a:sym typeface="Arial"/>
            </a:endParaRPr>
          </a:p>
          <a:p>
            <a:pPr marL="457200" lvl="0" indent="-368300" algn="l" rtl="0">
              <a:lnSpc>
                <a:spcPct val="100000"/>
              </a:lnSpc>
              <a:spcBef>
                <a:spcPts val="1000"/>
              </a:spcBef>
              <a:spcAft>
                <a:spcPts val="0"/>
              </a:spcAft>
              <a:buClr>
                <a:srgbClr val="33A7A1"/>
              </a:buClr>
              <a:buSzPts val="2200"/>
              <a:buFont typeface="Calibri"/>
              <a:buChar char="●"/>
            </a:pPr>
            <a:r>
              <a:rPr lang="en-US" b="1">
                <a:solidFill>
                  <a:srgbClr val="33A7A1"/>
                </a:solidFill>
              </a:rPr>
              <a:t>Reflect on our own understanding of vulnerability</a:t>
            </a:r>
            <a:endParaRPr b="1">
              <a:solidFill>
                <a:srgbClr val="33A7A1"/>
              </a:solidFill>
            </a:endParaRPr>
          </a:p>
          <a:p>
            <a:pPr marL="457200" lvl="0" indent="-368300" algn="l" rtl="0">
              <a:lnSpc>
                <a:spcPct val="100000"/>
              </a:lnSpc>
              <a:spcBef>
                <a:spcPts val="1000"/>
              </a:spcBef>
              <a:spcAft>
                <a:spcPts val="0"/>
              </a:spcAft>
              <a:buClr>
                <a:srgbClr val="33A7A1"/>
              </a:buClr>
              <a:buSzPts val="2200"/>
              <a:buFont typeface="Calibri"/>
              <a:buChar char="●"/>
            </a:pPr>
            <a:r>
              <a:rPr lang="en-US" b="1">
                <a:solidFill>
                  <a:srgbClr val="33A7A1"/>
                </a:solidFill>
              </a:rPr>
              <a:t>Discuss the importance of connection for regulation</a:t>
            </a:r>
            <a:endParaRPr b="1">
              <a:solidFill>
                <a:srgbClr val="33A7A1"/>
              </a:solidFill>
            </a:endParaRPr>
          </a:p>
          <a:p>
            <a:pPr marL="457200" lvl="0" indent="-368300" algn="l" rtl="0">
              <a:lnSpc>
                <a:spcPct val="100000"/>
              </a:lnSpc>
              <a:spcBef>
                <a:spcPts val="1000"/>
              </a:spcBef>
              <a:spcAft>
                <a:spcPts val="1000"/>
              </a:spcAft>
              <a:buClr>
                <a:srgbClr val="33A7A1"/>
              </a:buClr>
              <a:buSzPts val="2200"/>
              <a:buFont typeface="Calibri"/>
              <a:buChar char="●"/>
            </a:pPr>
            <a:r>
              <a:rPr lang="en-US" b="1">
                <a:solidFill>
                  <a:srgbClr val="33A7A1"/>
                </a:solidFill>
              </a:rPr>
              <a:t>Practice and reflect on ways to proactively build connection</a:t>
            </a:r>
            <a:endParaRPr sz="4300">
              <a:solidFill>
                <a:srgbClr val="33A7A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animEffect transition="in" filter="fade">
                                      <p:cBhvr>
                                        <p:cTn id="7" dur="1"/>
                                        <p:tgtEl>
                                          <p:spTgt spid="1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xEl>
                                              <p:pRg st="1" end="1"/>
                                            </p:txEl>
                                          </p:spTgt>
                                        </p:tgtEl>
                                        <p:attrNameLst>
                                          <p:attrName>style.visibility</p:attrName>
                                        </p:attrNameLst>
                                      </p:cBhvr>
                                      <p:to>
                                        <p:strVal val="visible"/>
                                      </p:to>
                                    </p:set>
                                    <p:animEffect transition="in" filter="fade">
                                      <p:cBhvr>
                                        <p:cTn id="12" dur="1"/>
                                        <p:tgtEl>
                                          <p:spTgt spid="1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6">
                                            <p:txEl>
                                              <p:pRg st="2" end="2"/>
                                            </p:txEl>
                                          </p:spTgt>
                                        </p:tgtEl>
                                        <p:attrNameLst>
                                          <p:attrName>style.visibility</p:attrName>
                                        </p:attrNameLst>
                                      </p:cBhvr>
                                      <p:to>
                                        <p:strVal val="visible"/>
                                      </p:to>
                                    </p:set>
                                    <p:animEffect transition="in" filter="fade">
                                      <p:cBhvr>
                                        <p:cTn id="17" dur="1"/>
                                        <p:tgtEl>
                                          <p:spTgt spid="1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6">
                                            <p:txEl>
                                              <p:pRg st="3" end="3"/>
                                            </p:txEl>
                                          </p:spTgt>
                                        </p:tgtEl>
                                        <p:attrNameLst>
                                          <p:attrName>style.visibility</p:attrName>
                                        </p:attrNameLst>
                                      </p:cBhvr>
                                      <p:to>
                                        <p:strVal val="visible"/>
                                      </p:to>
                                    </p:set>
                                    <p:animEffect transition="in" filter="fade">
                                      <p:cBhvr>
                                        <p:cTn id="22" dur="1"/>
                                        <p:tgtEl>
                                          <p:spTgt spid="1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6">
                                            <p:txEl>
                                              <p:pRg st="4" end="4"/>
                                            </p:txEl>
                                          </p:spTgt>
                                        </p:tgtEl>
                                        <p:attrNameLst>
                                          <p:attrName>style.visibility</p:attrName>
                                        </p:attrNameLst>
                                      </p:cBhvr>
                                      <p:to>
                                        <p:strVal val="visible"/>
                                      </p:to>
                                    </p:set>
                                    <p:animEffect transition="in" filter="fade">
                                      <p:cBhvr>
                                        <p:cTn id="27" dur="1"/>
                                        <p:tgtEl>
                                          <p:spTgt spid="1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6">
                                            <p:txEl>
                                              <p:pRg st="5" end="5"/>
                                            </p:txEl>
                                          </p:spTgt>
                                        </p:tgtEl>
                                        <p:attrNameLst>
                                          <p:attrName>style.visibility</p:attrName>
                                        </p:attrNameLst>
                                      </p:cBhvr>
                                      <p:to>
                                        <p:strVal val="visible"/>
                                      </p:to>
                                    </p:set>
                                    <p:animEffect transition="in" filter="fade">
                                      <p:cBhvr>
                                        <p:cTn id="32" dur="1"/>
                                        <p:tgtEl>
                                          <p:spTgt spid="1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628650" y="0"/>
            <a:ext cx="8449800" cy="1104600"/>
          </a:xfrm>
          <a:prstGeom prst="rect">
            <a:avLst/>
          </a:prstGeom>
          <a:noFill/>
          <a:ln>
            <a:noFill/>
          </a:ln>
        </p:spPr>
        <p:txBody>
          <a:bodyPr spcFirstLastPara="1" wrap="square" lIns="71300" tIns="35650" rIns="71300" bIns="3565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sz="4800"/>
              <a:t>What does “vulnerability” look like?</a:t>
            </a:r>
            <a:endParaRPr sz="4800"/>
          </a:p>
        </p:txBody>
      </p:sp>
      <p:sp>
        <p:nvSpPr>
          <p:cNvPr id="122" name="Google Shape;122;p16"/>
          <p:cNvSpPr txBox="1">
            <a:spLocks noGrp="1"/>
          </p:cNvSpPr>
          <p:nvPr>
            <p:ph type="body" idx="1"/>
          </p:nvPr>
        </p:nvSpPr>
        <p:spPr>
          <a:xfrm>
            <a:off x="628650" y="1521354"/>
            <a:ext cx="7886700" cy="3626115"/>
          </a:xfrm>
          <a:prstGeom prst="rect">
            <a:avLst/>
          </a:prstGeom>
          <a:noFill/>
          <a:ln>
            <a:noFill/>
          </a:ln>
        </p:spPr>
        <p:txBody>
          <a:bodyPr spcFirstLastPara="1" wrap="square" lIns="71300" tIns="35650" rIns="71300" bIns="35650" anchor="t" anchorCtr="0">
            <a:normAutofit/>
          </a:bodyPr>
          <a:lstStyle/>
          <a:p>
            <a:pPr marL="178308" lvl="0" indent="0" algn="l" rtl="0">
              <a:lnSpc>
                <a:spcPct val="90000"/>
              </a:lnSpc>
              <a:spcBef>
                <a:spcPts val="0"/>
              </a:spcBef>
              <a:spcAft>
                <a:spcPts val="0"/>
              </a:spcAft>
              <a:buClr>
                <a:schemeClr val="dk1"/>
              </a:buClr>
              <a:buSzPts val="3200"/>
              <a:buNone/>
            </a:pPr>
            <a:endParaRPr sz="3200"/>
          </a:p>
        </p:txBody>
      </p:sp>
      <p:pic>
        <p:nvPicPr>
          <p:cNvPr id="123" name="Google Shape;123;p16"/>
          <p:cNvPicPr preferRelativeResize="0"/>
          <p:nvPr/>
        </p:nvPicPr>
        <p:blipFill rotWithShape="1">
          <a:blip r:embed="rId3">
            <a:alphaModFix/>
          </a:blip>
          <a:srcRect/>
          <a:stretch/>
        </p:blipFill>
        <p:spPr>
          <a:xfrm rot="5400000">
            <a:off x="-2604188" y="2604187"/>
            <a:ext cx="5715000" cy="506628"/>
          </a:xfrm>
          <a:prstGeom prst="rect">
            <a:avLst/>
          </a:prstGeom>
          <a:noFill/>
          <a:ln>
            <a:noFill/>
          </a:ln>
        </p:spPr>
      </p:pic>
      <p:pic>
        <p:nvPicPr>
          <p:cNvPr id="124" name="Google Shape;124;p16"/>
          <p:cNvPicPr preferRelativeResize="0"/>
          <p:nvPr/>
        </p:nvPicPr>
        <p:blipFill rotWithShape="1">
          <a:blip r:embed="rId4">
            <a:alphaModFix/>
          </a:blip>
          <a:srcRect/>
          <a:stretch/>
        </p:blipFill>
        <p:spPr>
          <a:xfrm>
            <a:off x="8168250" y="4814455"/>
            <a:ext cx="910050" cy="831778"/>
          </a:xfrm>
          <a:prstGeom prst="rect">
            <a:avLst/>
          </a:prstGeom>
          <a:noFill/>
          <a:ln>
            <a:noFill/>
          </a:ln>
        </p:spPr>
      </p:pic>
      <p:pic>
        <p:nvPicPr>
          <p:cNvPr id="125" name="Google Shape;125;p16"/>
          <p:cNvPicPr preferRelativeResize="0"/>
          <p:nvPr/>
        </p:nvPicPr>
        <p:blipFill>
          <a:blip r:embed="rId5">
            <a:alphaModFix/>
          </a:blip>
          <a:stretch>
            <a:fillRect/>
          </a:stretch>
        </p:blipFill>
        <p:spPr>
          <a:xfrm>
            <a:off x="0" y="1096375"/>
            <a:ext cx="3925325" cy="2156775"/>
          </a:xfrm>
          <a:prstGeom prst="rect">
            <a:avLst/>
          </a:prstGeom>
          <a:noFill/>
          <a:ln w="28575" cap="flat" cmpd="sng">
            <a:solidFill>
              <a:srgbClr val="000000"/>
            </a:solidFill>
            <a:prstDash val="solid"/>
            <a:round/>
            <a:headEnd type="none" w="sm" len="sm"/>
            <a:tailEnd type="none" w="sm" len="sm"/>
          </a:ln>
        </p:spPr>
      </p:pic>
      <p:pic>
        <p:nvPicPr>
          <p:cNvPr id="126" name="Google Shape;126;p16"/>
          <p:cNvPicPr preferRelativeResize="0"/>
          <p:nvPr/>
        </p:nvPicPr>
        <p:blipFill>
          <a:blip r:embed="rId6">
            <a:alphaModFix/>
          </a:blip>
          <a:stretch>
            <a:fillRect/>
          </a:stretch>
        </p:blipFill>
        <p:spPr>
          <a:xfrm>
            <a:off x="700450" y="3030425"/>
            <a:ext cx="4036660" cy="2684575"/>
          </a:xfrm>
          <a:prstGeom prst="rect">
            <a:avLst/>
          </a:prstGeom>
          <a:noFill/>
          <a:ln w="28575" cap="flat" cmpd="sng">
            <a:solidFill>
              <a:srgbClr val="000000"/>
            </a:solidFill>
            <a:prstDash val="solid"/>
            <a:round/>
            <a:headEnd type="none" w="sm" len="sm"/>
            <a:tailEnd type="none" w="sm" len="sm"/>
          </a:ln>
        </p:spPr>
      </p:pic>
      <p:pic>
        <p:nvPicPr>
          <p:cNvPr id="127" name="Google Shape;127;p16"/>
          <p:cNvPicPr preferRelativeResize="0"/>
          <p:nvPr/>
        </p:nvPicPr>
        <p:blipFill>
          <a:blip r:embed="rId7">
            <a:alphaModFix/>
          </a:blip>
          <a:stretch>
            <a:fillRect/>
          </a:stretch>
        </p:blipFill>
        <p:spPr>
          <a:xfrm>
            <a:off x="3710008" y="1521350"/>
            <a:ext cx="2840275" cy="2840300"/>
          </a:xfrm>
          <a:prstGeom prst="rect">
            <a:avLst/>
          </a:prstGeom>
          <a:noFill/>
          <a:ln w="28575" cap="flat" cmpd="sng">
            <a:solidFill>
              <a:srgbClr val="000000"/>
            </a:solidFill>
            <a:prstDash val="solid"/>
            <a:round/>
            <a:headEnd type="none" w="sm" len="sm"/>
            <a:tailEnd type="none" w="sm" len="sm"/>
          </a:ln>
        </p:spPr>
      </p:pic>
      <p:pic>
        <p:nvPicPr>
          <p:cNvPr id="128" name="Google Shape;128;p16"/>
          <p:cNvPicPr preferRelativeResize="0"/>
          <p:nvPr/>
        </p:nvPicPr>
        <p:blipFill rotWithShape="1">
          <a:blip r:embed="rId8">
            <a:alphaModFix/>
          </a:blip>
          <a:srcRect r="23971"/>
          <a:stretch/>
        </p:blipFill>
        <p:spPr>
          <a:xfrm>
            <a:off x="5987550" y="832475"/>
            <a:ext cx="3156450" cy="2684575"/>
          </a:xfrm>
          <a:prstGeom prst="rect">
            <a:avLst/>
          </a:prstGeom>
          <a:noFill/>
          <a:ln w="28575" cap="flat" cmpd="sng">
            <a:solidFill>
              <a:srgbClr val="000000"/>
            </a:solidFill>
            <a:prstDash val="solid"/>
            <a:round/>
            <a:headEnd type="none" w="sm" len="sm"/>
            <a:tailEnd type="none" w="sm" len="sm"/>
          </a:ln>
        </p:spPr>
      </p:pic>
      <p:pic>
        <p:nvPicPr>
          <p:cNvPr id="129" name="Google Shape;129;p16"/>
          <p:cNvPicPr preferRelativeResize="0"/>
          <p:nvPr/>
        </p:nvPicPr>
        <p:blipFill>
          <a:blip r:embed="rId9">
            <a:alphaModFix/>
          </a:blip>
          <a:stretch>
            <a:fillRect/>
          </a:stretch>
        </p:blipFill>
        <p:spPr>
          <a:xfrm>
            <a:off x="5876200" y="3397917"/>
            <a:ext cx="3267800" cy="2327750"/>
          </a:xfrm>
          <a:prstGeom prst="rect">
            <a:avLst/>
          </a:prstGeom>
          <a:noFill/>
          <a:ln w="2857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fade">
                                      <p:cBhvr>
                                        <p:cTn id="12" dur="1"/>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
                                        <p:tgtEl>
                                          <p:spTgt spid="1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8"/>
                                        </p:tgtEl>
                                        <p:attrNameLst>
                                          <p:attrName>style.visibility</p:attrName>
                                        </p:attrNameLst>
                                      </p:cBhvr>
                                      <p:to>
                                        <p:strVal val="visible"/>
                                      </p:to>
                                    </p:set>
                                    <p:animEffect transition="in" filter="fade">
                                      <p:cBhvr>
                                        <p:cTn id="22" dur="1"/>
                                        <p:tgtEl>
                                          <p:spTgt spid="1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fade">
                                      <p:cBhvr>
                                        <p:cTn id="27" dur="1"/>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628650" y="304271"/>
            <a:ext cx="7886700" cy="1104600"/>
          </a:xfrm>
          <a:prstGeom prst="rect">
            <a:avLst/>
          </a:prstGeom>
          <a:noFill/>
          <a:ln>
            <a:noFill/>
          </a:ln>
        </p:spPr>
        <p:txBody>
          <a:bodyPr spcFirstLastPara="1" wrap="square" lIns="71300" tIns="35650" rIns="71300" bIns="35650" anchor="ctr" anchorCtr="0">
            <a:normAutofit/>
          </a:bodyPr>
          <a:lstStyle/>
          <a:p>
            <a:pPr marL="0" lvl="0" indent="0" algn="ctr" rtl="0">
              <a:lnSpc>
                <a:spcPct val="90000"/>
              </a:lnSpc>
              <a:spcBef>
                <a:spcPts val="0"/>
              </a:spcBef>
              <a:spcAft>
                <a:spcPts val="0"/>
              </a:spcAft>
              <a:buClr>
                <a:schemeClr val="dk1"/>
              </a:buClr>
              <a:buSzPts val="4800"/>
              <a:buFont typeface="Calibri"/>
              <a:buNone/>
            </a:pPr>
            <a:endParaRPr sz="4800"/>
          </a:p>
        </p:txBody>
      </p:sp>
      <p:sp>
        <p:nvSpPr>
          <p:cNvPr id="135" name="Google Shape;135;p17"/>
          <p:cNvSpPr txBox="1">
            <a:spLocks noGrp="1"/>
          </p:cNvSpPr>
          <p:nvPr>
            <p:ph type="body" idx="1"/>
          </p:nvPr>
        </p:nvSpPr>
        <p:spPr>
          <a:xfrm>
            <a:off x="628650" y="1521354"/>
            <a:ext cx="7886700" cy="3626100"/>
          </a:xfrm>
          <a:prstGeom prst="rect">
            <a:avLst/>
          </a:prstGeom>
          <a:noFill/>
          <a:ln>
            <a:noFill/>
          </a:ln>
        </p:spPr>
        <p:txBody>
          <a:bodyPr spcFirstLastPara="1" wrap="square" lIns="71300" tIns="35650" rIns="71300" bIns="35650" anchor="t" anchorCtr="0">
            <a:normAutofit/>
          </a:bodyPr>
          <a:lstStyle/>
          <a:p>
            <a:pPr marL="178308" lvl="0" indent="0" algn="l" rtl="0">
              <a:lnSpc>
                <a:spcPct val="90000"/>
              </a:lnSpc>
              <a:spcBef>
                <a:spcPts val="0"/>
              </a:spcBef>
              <a:spcAft>
                <a:spcPts val="0"/>
              </a:spcAft>
              <a:buClr>
                <a:schemeClr val="dk1"/>
              </a:buClr>
              <a:buSzPts val="3200"/>
              <a:buNone/>
            </a:pPr>
            <a:endParaRPr sz="3200"/>
          </a:p>
        </p:txBody>
      </p:sp>
      <p:pic>
        <p:nvPicPr>
          <p:cNvPr id="136" name="Google Shape;136;p17"/>
          <p:cNvPicPr preferRelativeResize="0"/>
          <p:nvPr/>
        </p:nvPicPr>
        <p:blipFill rotWithShape="1">
          <a:blip r:embed="rId3">
            <a:alphaModFix/>
          </a:blip>
          <a:srcRect/>
          <a:stretch/>
        </p:blipFill>
        <p:spPr>
          <a:xfrm rot="5400000">
            <a:off x="-2604188" y="2604187"/>
            <a:ext cx="5715000" cy="506628"/>
          </a:xfrm>
          <a:prstGeom prst="rect">
            <a:avLst/>
          </a:prstGeom>
          <a:noFill/>
          <a:ln>
            <a:noFill/>
          </a:ln>
        </p:spPr>
      </p:pic>
      <p:pic>
        <p:nvPicPr>
          <p:cNvPr id="137" name="Google Shape;137;p17"/>
          <p:cNvPicPr preferRelativeResize="0"/>
          <p:nvPr/>
        </p:nvPicPr>
        <p:blipFill rotWithShape="1">
          <a:blip r:embed="rId4">
            <a:alphaModFix/>
          </a:blip>
          <a:srcRect/>
          <a:stretch/>
        </p:blipFill>
        <p:spPr>
          <a:xfrm>
            <a:off x="8168250" y="4814455"/>
            <a:ext cx="910050" cy="831778"/>
          </a:xfrm>
          <a:prstGeom prst="rect">
            <a:avLst/>
          </a:prstGeom>
          <a:noFill/>
          <a:ln>
            <a:noFill/>
          </a:ln>
        </p:spPr>
      </p:pic>
      <p:pic>
        <p:nvPicPr>
          <p:cNvPr id="138" name="Google Shape;138;p17" descr="The popular researcher explains how leaders can be vulnerable in a way that benefits their company's creativity.&#10;&#10;Subscribe to the &quot;60 Minutes&quot; Channel HERE: http://bit.ly/1S7CLRu&#10;Watch Full Episodes of &quot;60 Minutes&quot; HERE: http://cbsn.ws/1Qkjo1F&#10;Get more &quot;60 Minutes&quot; from &quot;60 Minutes: Overtime&quot; HERE: http://cbsn.ws/1KG3sdr&#10;Relive past episodies and interviews with &quot;60 Rewind&quot; HERE: http://cbsn.ws/1PlZiGI&#10;Follow &quot;60 Minutes&quot; on Instagram HERE: http://bit.ly/23Xv8Ry&#10;Like &quot;60 Minutes&quot; on Facebook HERE: http://on.fb.me/1Xb1Dao&#10;Follow &quot;60 Minutes&quot; on Twitter HERE: http://bit.ly/1KxUsqX&#10;Follow &quot;60 Minutes&quot; on Google+ HERE: http://bit.ly/1KxUvmG&#10;&#10;Get unlimited ad-free viewing of the latest stories plus access to classic 60 Minutes archives, 60 Overtime, and exclusive extras. Subscribe to 60 Minutes All Access HERE: http://cbsn.ws/23XvRSS&#10;&#10;Get the latest news and best in original reporting from CBS News delivered to your inbox. Subscribe to newsletters HERE: http://cbsn.ws/1RqHw7T&#10;&#10;Get your news on the go! Download CBS News mobile apps HERE: http://cbsn.ws/1Xb1WC8&#10;&#10;Get new episodes of shows you love across devices the next day, stream local news live, and watch full seasons of CBS fan favorites anytime, anywhere with CBS All Access. Try it free! http://bit.ly/1OQA29B&#10;&#10;---&#10;&quot;60 Minutes,&quot; the most successful television broadcast in history. Offering hard-hitting investigative reports, interviews, feature segments and profiles of people in the news, the broadcast began in 1968 and is still a hit, over 50 seasons later, regularly making Nielsen's Top 10. &quot;60 Minutes&quot; has won more Emmy Awards than any other primetime broadcast, including a special Lifetime Achievement Emmy. It has also won every major broadcast journalism award over its tenure, including 24 Peabody and 18 DuPont Columbia University awards for excellence in television broadcasting. Other distinguished awards won multiple times include the George Polk, RTNDA Edward R. Murrow, Investigative Reporters and Editors, RFK Journalism, Sigma Delta Chi and Gerald Loeb Awards for Distinguished Business and Financial Reporting. &quot;60 Minutes&quot; premiered on CBS Sept. 24, 1968. The correspondents and contributors of &quot;60 Minutes&quot; are Bill Whitaker, Steve Kroft, Scott Pelley, Lesley Stahl, Anderson Cooper, Sharyn Alfonsi, Jon Wertheim and Norah O'Donnell. &quot;60 Minutes&quot; airs Sundays at 7 p.m. ET/PT. Check your local listings." title="Brené Brown: Vulnerability, not over-sharing">
            <a:hlinkClick r:id="rId5"/>
          </p:cNvPr>
          <p:cNvPicPr preferRelativeResize="0"/>
          <p:nvPr/>
        </p:nvPicPr>
        <p:blipFill>
          <a:blip r:embed="rId6">
            <a:alphaModFix/>
          </a:blip>
          <a:stretch>
            <a:fillRect/>
          </a:stretch>
        </p:blipFill>
        <p:spPr>
          <a:xfrm>
            <a:off x="688725" y="0"/>
            <a:ext cx="7620000" cy="5715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a:off x="819150" y="649261"/>
            <a:ext cx="7886700" cy="4165200"/>
          </a:xfrm>
          <a:prstGeom prst="rect">
            <a:avLst/>
          </a:prstGeom>
          <a:noFill/>
          <a:ln>
            <a:noFill/>
          </a:ln>
        </p:spPr>
        <p:txBody>
          <a:bodyPr spcFirstLastPara="1" wrap="square" lIns="71300" tIns="35650" rIns="71300" bIns="3565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3600" b="1">
                <a:solidFill>
                  <a:srgbClr val="0C4A8E"/>
                </a:solidFill>
                <a:latin typeface="Arial"/>
                <a:ea typeface="Arial"/>
                <a:cs typeface="Arial"/>
                <a:sym typeface="Arial"/>
              </a:rPr>
              <a:t>Why is vulnerability hard in education? </a:t>
            </a:r>
            <a:endParaRPr sz="3600" b="1">
              <a:solidFill>
                <a:srgbClr val="0C4A8E"/>
              </a:solidFill>
              <a:latin typeface="Arial"/>
              <a:ea typeface="Arial"/>
              <a:cs typeface="Arial"/>
              <a:sym typeface="Arial"/>
            </a:endParaRPr>
          </a:p>
          <a:p>
            <a:pPr marL="0" lvl="0" indent="0" algn="ctr" rtl="0">
              <a:lnSpc>
                <a:spcPct val="100000"/>
              </a:lnSpc>
              <a:spcBef>
                <a:spcPts val="0"/>
              </a:spcBef>
              <a:spcAft>
                <a:spcPts val="0"/>
              </a:spcAft>
              <a:buClr>
                <a:schemeClr val="dk1"/>
              </a:buClr>
              <a:buSzPts val="1100"/>
              <a:buFont typeface="Arial"/>
              <a:buNone/>
            </a:pPr>
            <a:endParaRPr sz="3600" b="1">
              <a:solidFill>
                <a:srgbClr val="0C4A8E"/>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3600" b="1">
              <a:solidFill>
                <a:srgbClr val="0C4A8E"/>
              </a:solidFill>
              <a:latin typeface="Arial"/>
              <a:ea typeface="Arial"/>
              <a:cs typeface="Arial"/>
              <a:sym typeface="Arial"/>
            </a:endParaRPr>
          </a:p>
          <a:p>
            <a:pPr marL="0" lvl="0" indent="0" algn="ctr" rtl="0">
              <a:lnSpc>
                <a:spcPct val="100000"/>
              </a:lnSpc>
              <a:spcBef>
                <a:spcPts val="0"/>
              </a:spcBef>
              <a:spcAft>
                <a:spcPts val="0"/>
              </a:spcAft>
              <a:buClr>
                <a:schemeClr val="dk1"/>
              </a:buClr>
              <a:buSzPts val="1100"/>
              <a:buFont typeface="Arial"/>
              <a:buNone/>
            </a:pPr>
            <a:r>
              <a:rPr lang="en-US" sz="3600" i="1">
                <a:solidFill>
                  <a:srgbClr val="0C4A8E"/>
                </a:solidFill>
                <a:latin typeface="Arial"/>
                <a:ea typeface="Arial"/>
                <a:cs typeface="Arial"/>
                <a:sym typeface="Arial"/>
              </a:rPr>
              <a:t>What message are we sending to staff and students when we give off the idea that we have it all together?</a:t>
            </a:r>
            <a:endParaRPr sz="7300" i="1">
              <a:solidFill>
                <a:srgbClr val="0C4A8E"/>
              </a:solidFill>
            </a:endParaRPr>
          </a:p>
        </p:txBody>
      </p:sp>
      <p:pic>
        <p:nvPicPr>
          <p:cNvPr id="144" name="Google Shape;144;p18"/>
          <p:cNvPicPr preferRelativeResize="0"/>
          <p:nvPr/>
        </p:nvPicPr>
        <p:blipFill rotWithShape="1">
          <a:blip r:embed="rId3">
            <a:alphaModFix/>
          </a:blip>
          <a:srcRect/>
          <a:stretch/>
        </p:blipFill>
        <p:spPr>
          <a:xfrm rot="5400000">
            <a:off x="-2604188" y="2604187"/>
            <a:ext cx="5715000" cy="506628"/>
          </a:xfrm>
          <a:prstGeom prst="rect">
            <a:avLst/>
          </a:prstGeom>
          <a:noFill/>
          <a:ln>
            <a:noFill/>
          </a:ln>
        </p:spPr>
      </p:pic>
      <p:pic>
        <p:nvPicPr>
          <p:cNvPr id="145" name="Google Shape;145;p18"/>
          <p:cNvPicPr preferRelativeResize="0"/>
          <p:nvPr/>
        </p:nvPicPr>
        <p:blipFill rotWithShape="1">
          <a:blip r:embed="rId4">
            <a:alphaModFix/>
          </a:blip>
          <a:srcRect/>
          <a:stretch/>
        </p:blipFill>
        <p:spPr>
          <a:xfrm>
            <a:off x="8168250" y="4814455"/>
            <a:ext cx="910050" cy="83177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819150" y="342409"/>
            <a:ext cx="7886700" cy="831900"/>
          </a:xfrm>
          <a:prstGeom prst="rect">
            <a:avLst/>
          </a:prstGeom>
          <a:noFill/>
          <a:ln>
            <a:noFill/>
          </a:ln>
        </p:spPr>
        <p:txBody>
          <a:bodyPr spcFirstLastPara="1" wrap="square" lIns="71300" tIns="35650" rIns="71300" bIns="3565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3600" b="1">
                <a:solidFill>
                  <a:srgbClr val="0C4A8E"/>
                </a:solidFill>
                <a:latin typeface="Arial"/>
                <a:ea typeface="Arial"/>
                <a:cs typeface="Arial"/>
                <a:sym typeface="Arial"/>
              </a:rPr>
              <a:t>Why keep trying?</a:t>
            </a:r>
            <a:endParaRPr sz="7300" i="1">
              <a:solidFill>
                <a:srgbClr val="0C4A8E"/>
              </a:solidFill>
            </a:endParaRPr>
          </a:p>
        </p:txBody>
      </p:sp>
      <p:pic>
        <p:nvPicPr>
          <p:cNvPr id="151" name="Google Shape;151;p19"/>
          <p:cNvPicPr preferRelativeResize="0"/>
          <p:nvPr/>
        </p:nvPicPr>
        <p:blipFill rotWithShape="1">
          <a:blip r:embed="rId3">
            <a:alphaModFix/>
          </a:blip>
          <a:srcRect/>
          <a:stretch/>
        </p:blipFill>
        <p:spPr>
          <a:xfrm rot="5400000">
            <a:off x="-2604188" y="2604187"/>
            <a:ext cx="5715000" cy="506628"/>
          </a:xfrm>
          <a:prstGeom prst="rect">
            <a:avLst/>
          </a:prstGeom>
          <a:noFill/>
          <a:ln>
            <a:noFill/>
          </a:ln>
        </p:spPr>
      </p:pic>
      <p:pic>
        <p:nvPicPr>
          <p:cNvPr id="152" name="Google Shape;152;p19"/>
          <p:cNvPicPr preferRelativeResize="0"/>
          <p:nvPr/>
        </p:nvPicPr>
        <p:blipFill rotWithShape="1">
          <a:blip r:embed="rId4">
            <a:alphaModFix/>
          </a:blip>
          <a:srcRect/>
          <a:stretch/>
        </p:blipFill>
        <p:spPr>
          <a:xfrm>
            <a:off x="8168250" y="4814455"/>
            <a:ext cx="910050" cy="831778"/>
          </a:xfrm>
          <a:prstGeom prst="rect">
            <a:avLst/>
          </a:prstGeom>
          <a:noFill/>
          <a:ln>
            <a:noFill/>
          </a:ln>
        </p:spPr>
      </p:pic>
      <p:pic>
        <p:nvPicPr>
          <p:cNvPr id="153" name="Google Shape;153;p19"/>
          <p:cNvPicPr preferRelativeResize="0"/>
          <p:nvPr/>
        </p:nvPicPr>
        <p:blipFill rotWithShape="1">
          <a:blip r:embed="rId5">
            <a:alphaModFix/>
          </a:blip>
          <a:srcRect l="26216" t="9214" r="21223"/>
          <a:stretch/>
        </p:blipFill>
        <p:spPr>
          <a:xfrm>
            <a:off x="645275" y="1174300"/>
            <a:ext cx="4355750" cy="4089450"/>
          </a:xfrm>
          <a:prstGeom prst="rect">
            <a:avLst/>
          </a:prstGeom>
          <a:noFill/>
          <a:ln>
            <a:noFill/>
          </a:ln>
        </p:spPr>
      </p:pic>
      <p:pic>
        <p:nvPicPr>
          <p:cNvPr id="154" name="Google Shape;154;p19"/>
          <p:cNvPicPr preferRelativeResize="0"/>
          <p:nvPr/>
        </p:nvPicPr>
        <p:blipFill>
          <a:blip r:embed="rId6">
            <a:alphaModFix/>
          </a:blip>
          <a:stretch>
            <a:fillRect/>
          </a:stretch>
        </p:blipFill>
        <p:spPr>
          <a:xfrm>
            <a:off x="5001025" y="1309588"/>
            <a:ext cx="3851925" cy="3369575"/>
          </a:xfrm>
          <a:prstGeom prst="rect">
            <a:avLst/>
          </a:prstGeom>
          <a:noFill/>
          <a:ln w="7620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1"/>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a:spLocks noGrp="1"/>
          </p:cNvSpPr>
          <p:nvPr>
            <p:ph type="title"/>
          </p:nvPr>
        </p:nvSpPr>
        <p:spPr>
          <a:xfrm>
            <a:off x="628650" y="304271"/>
            <a:ext cx="7886700" cy="1104600"/>
          </a:xfrm>
          <a:prstGeom prst="rect">
            <a:avLst/>
          </a:prstGeom>
          <a:noFill/>
          <a:ln>
            <a:noFill/>
          </a:ln>
        </p:spPr>
        <p:txBody>
          <a:bodyPr spcFirstLastPara="1" wrap="square" lIns="71300" tIns="35650" rIns="71300" bIns="35650" anchor="ctr" anchorCtr="0">
            <a:normAutofit/>
          </a:bodyPr>
          <a:lstStyle/>
          <a:p>
            <a:pPr marL="0" lvl="0" indent="0" algn="ctr" rtl="0">
              <a:lnSpc>
                <a:spcPct val="90000"/>
              </a:lnSpc>
              <a:spcBef>
                <a:spcPts val="0"/>
              </a:spcBef>
              <a:spcAft>
                <a:spcPts val="0"/>
              </a:spcAft>
              <a:buClr>
                <a:schemeClr val="dk1"/>
              </a:buClr>
              <a:buSzPts val="4800"/>
              <a:buFont typeface="Calibri"/>
              <a:buNone/>
            </a:pPr>
            <a:endParaRPr sz="4800"/>
          </a:p>
        </p:txBody>
      </p:sp>
      <p:pic>
        <p:nvPicPr>
          <p:cNvPr id="160" name="Google Shape;160;p20"/>
          <p:cNvPicPr preferRelativeResize="0">
            <a:picLocks noGrp="1"/>
          </p:cNvPicPr>
          <p:nvPr>
            <p:ph type="body" idx="1"/>
          </p:nvPr>
        </p:nvPicPr>
        <p:blipFill rotWithShape="1">
          <a:blip r:embed="rId3">
            <a:alphaModFix/>
          </a:blip>
          <a:srcRect/>
          <a:stretch/>
        </p:blipFill>
        <p:spPr>
          <a:xfrm>
            <a:off x="8168250" y="4814455"/>
            <a:ext cx="910200" cy="831900"/>
          </a:xfrm>
          <a:prstGeom prst="rect">
            <a:avLst/>
          </a:prstGeom>
          <a:noFill/>
          <a:ln>
            <a:noFill/>
          </a:ln>
        </p:spPr>
      </p:pic>
      <p:pic>
        <p:nvPicPr>
          <p:cNvPr id="161" name="Google Shape;161;p20"/>
          <p:cNvPicPr preferRelativeResize="0"/>
          <p:nvPr/>
        </p:nvPicPr>
        <p:blipFill rotWithShape="1">
          <a:blip r:embed="rId4">
            <a:alphaModFix/>
          </a:blip>
          <a:srcRect/>
          <a:stretch/>
        </p:blipFill>
        <p:spPr>
          <a:xfrm rot="5400000">
            <a:off x="-2604188" y="2604187"/>
            <a:ext cx="5715000" cy="506628"/>
          </a:xfrm>
          <a:prstGeom prst="rect">
            <a:avLst/>
          </a:prstGeom>
          <a:noFill/>
          <a:ln>
            <a:noFill/>
          </a:ln>
        </p:spPr>
      </p:pic>
      <p:sp>
        <p:nvSpPr>
          <p:cNvPr id="162" name="Google Shape;162;p20"/>
          <p:cNvSpPr txBox="1">
            <a:spLocks noGrp="1"/>
          </p:cNvSpPr>
          <p:nvPr>
            <p:ph type="body" idx="1"/>
          </p:nvPr>
        </p:nvSpPr>
        <p:spPr>
          <a:xfrm>
            <a:off x="628650" y="1521354"/>
            <a:ext cx="7886700" cy="3626100"/>
          </a:xfrm>
          <a:prstGeom prst="rect">
            <a:avLst/>
          </a:prstGeom>
          <a:noFill/>
          <a:ln>
            <a:noFill/>
          </a:ln>
        </p:spPr>
        <p:txBody>
          <a:bodyPr spcFirstLastPara="1" wrap="square" lIns="71300" tIns="35650" rIns="71300" bIns="35650" anchor="t" anchorCtr="0">
            <a:normAutofit/>
          </a:bodyPr>
          <a:lstStyle/>
          <a:p>
            <a:pPr marL="178308" lvl="0" indent="0" algn="l" rtl="0">
              <a:lnSpc>
                <a:spcPct val="90000"/>
              </a:lnSpc>
              <a:spcBef>
                <a:spcPts val="0"/>
              </a:spcBef>
              <a:spcAft>
                <a:spcPts val="0"/>
              </a:spcAft>
              <a:buClr>
                <a:schemeClr val="dk1"/>
              </a:buClr>
              <a:buSzPts val="3200"/>
              <a:buNone/>
            </a:pPr>
            <a:endParaRPr sz="3200"/>
          </a:p>
        </p:txBody>
      </p:sp>
      <p:pic>
        <p:nvPicPr>
          <p:cNvPr id="163" name="Google Shape;163;p20"/>
          <p:cNvPicPr preferRelativeResize="0"/>
          <p:nvPr/>
        </p:nvPicPr>
        <p:blipFill rotWithShape="1">
          <a:blip r:embed="rId5">
            <a:alphaModFix/>
          </a:blip>
          <a:srcRect t="8130" b="27946"/>
          <a:stretch/>
        </p:blipFill>
        <p:spPr>
          <a:xfrm>
            <a:off x="1976800" y="129575"/>
            <a:ext cx="4882123" cy="5455850"/>
          </a:xfrm>
          <a:prstGeom prst="rect">
            <a:avLst/>
          </a:prstGeom>
          <a:noFill/>
          <a:ln>
            <a:noFill/>
          </a:ln>
        </p:spPr>
      </p:pic>
      <p:sp>
        <p:nvSpPr>
          <p:cNvPr id="164" name="Google Shape;164;p20"/>
          <p:cNvSpPr txBox="1"/>
          <p:nvPr/>
        </p:nvSpPr>
        <p:spPr>
          <a:xfrm rot="5400000">
            <a:off x="4839150" y="2566525"/>
            <a:ext cx="51144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600">
                <a:solidFill>
                  <a:schemeClr val="dk1"/>
                </a:solidFill>
                <a:latin typeface="Calibri"/>
                <a:ea typeface="Calibri"/>
                <a:cs typeface="Calibri"/>
                <a:sym typeface="Calibri"/>
              </a:rPr>
              <a:t>Perry, Dr. Bruce and Oprah Winfrey. </a:t>
            </a:r>
            <a:r>
              <a:rPr lang="en-US" sz="1600" i="1">
                <a:solidFill>
                  <a:schemeClr val="dk1"/>
                </a:solidFill>
                <a:latin typeface="Calibri"/>
                <a:ea typeface="Calibri"/>
                <a:cs typeface="Calibri"/>
                <a:sym typeface="Calibri"/>
              </a:rPr>
              <a:t>What Happened to You?: Conversations on Trauma, Resilience, and Healing</a:t>
            </a:r>
            <a:r>
              <a:rPr lang="en-US" sz="1600">
                <a:solidFill>
                  <a:schemeClr val="dk1"/>
                </a:solidFill>
                <a:latin typeface="Calibri"/>
                <a:ea typeface="Calibri"/>
                <a:cs typeface="Calibri"/>
                <a:sym typeface="Calibri"/>
              </a:rPr>
              <a:t>. New York, Flatiron Books, 2021, 110.</a:t>
            </a:r>
            <a:endParaRPr sz="21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1"/>
          <p:cNvSpPr txBox="1">
            <a:spLocks noGrp="1"/>
          </p:cNvSpPr>
          <p:nvPr>
            <p:ph type="title"/>
          </p:nvPr>
        </p:nvSpPr>
        <p:spPr>
          <a:xfrm>
            <a:off x="628650" y="304275"/>
            <a:ext cx="8325000" cy="1104600"/>
          </a:xfrm>
          <a:prstGeom prst="rect">
            <a:avLst/>
          </a:prstGeom>
          <a:noFill/>
          <a:ln>
            <a:noFill/>
          </a:ln>
        </p:spPr>
        <p:txBody>
          <a:bodyPr spcFirstLastPara="1" wrap="square" lIns="71300" tIns="35650" rIns="71300" bIns="3565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sz="4800" b="1">
                <a:solidFill>
                  <a:srgbClr val="33A7A1"/>
                </a:solidFill>
              </a:rPr>
              <a:t>Practical Strategies for </a:t>
            </a:r>
            <a:endParaRPr sz="4800" b="1">
              <a:solidFill>
                <a:srgbClr val="33A7A1"/>
              </a:solidFill>
            </a:endParaRPr>
          </a:p>
          <a:p>
            <a:pPr marL="0" lvl="0" indent="0" algn="ctr" rtl="0">
              <a:lnSpc>
                <a:spcPct val="90000"/>
              </a:lnSpc>
              <a:spcBef>
                <a:spcPts val="0"/>
              </a:spcBef>
              <a:spcAft>
                <a:spcPts val="0"/>
              </a:spcAft>
              <a:buClr>
                <a:schemeClr val="dk1"/>
              </a:buClr>
              <a:buSzPct val="100000"/>
              <a:buFont typeface="Calibri"/>
              <a:buNone/>
            </a:pPr>
            <a:r>
              <a:rPr lang="en-US" sz="4800" b="1">
                <a:solidFill>
                  <a:srgbClr val="33A7A1"/>
                </a:solidFill>
              </a:rPr>
              <a:t>Increasing Vulnerability</a:t>
            </a:r>
            <a:endParaRPr sz="4800" b="1">
              <a:solidFill>
                <a:srgbClr val="33A7A1"/>
              </a:solidFill>
            </a:endParaRPr>
          </a:p>
        </p:txBody>
      </p:sp>
      <p:sp>
        <p:nvSpPr>
          <p:cNvPr id="170" name="Google Shape;170;p21"/>
          <p:cNvSpPr txBox="1">
            <a:spLocks noGrp="1"/>
          </p:cNvSpPr>
          <p:nvPr>
            <p:ph type="body" idx="1"/>
          </p:nvPr>
        </p:nvSpPr>
        <p:spPr>
          <a:xfrm>
            <a:off x="628650" y="1521350"/>
            <a:ext cx="8325000" cy="3626100"/>
          </a:xfrm>
          <a:prstGeom prst="rect">
            <a:avLst/>
          </a:prstGeom>
          <a:noFill/>
          <a:ln>
            <a:noFill/>
          </a:ln>
        </p:spPr>
        <p:txBody>
          <a:bodyPr spcFirstLastPara="1" wrap="square" lIns="71300" tIns="35650" rIns="71300" bIns="35650" anchor="t" anchorCtr="0">
            <a:normAutofit/>
          </a:bodyPr>
          <a:lstStyle/>
          <a:p>
            <a:pPr marL="457200" lvl="0" indent="-508000" algn="l" rtl="0">
              <a:lnSpc>
                <a:spcPct val="100000"/>
              </a:lnSpc>
              <a:spcBef>
                <a:spcPts val="0"/>
              </a:spcBef>
              <a:spcAft>
                <a:spcPts val="0"/>
              </a:spcAft>
              <a:buSzPts val="4400"/>
              <a:buChar char="•"/>
            </a:pPr>
            <a:r>
              <a:rPr lang="en-US" sz="4400">
                <a:latin typeface="Arial"/>
                <a:ea typeface="Arial"/>
                <a:cs typeface="Arial"/>
                <a:sym typeface="Arial"/>
              </a:rPr>
              <a:t>PIES</a:t>
            </a:r>
            <a:endParaRPr sz="4400">
              <a:latin typeface="Arial"/>
              <a:ea typeface="Arial"/>
              <a:cs typeface="Arial"/>
              <a:sym typeface="Arial"/>
            </a:endParaRPr>
          </a:p>
          <a:p>
            <a:pPr marL="457200" lvl="0" indent="-508000" algn="l" rtl="0">
              <a:lnSpc>
                <a:spcPct val="100000"/>
              </a:lnSpc>
              <a:spcBef>
                <a:spcPts val="1000"/>
              </a:spcBef>
              <a:spcAft>
                <a:spcPts val="0"/>
              </a:spcAft>
              <a:buSzPts val="4400"/>
              <a:buChar char="•"/>
            </a:pPr>
            <a:r>
              <a:rPr lang="en-US" sz="4400">
                <a:latin typeface="Arial"/>
                <a:ea typeface="Arial"/>
                <a:cs typeface="Arial"/>
                <a:sym typeface="Arial"/>
              </a:rPr>
              <a:t>Mood Meter</a:t>
            </a:r>
            <a:endParaRPr sz="4400">
              <a:latin typeface="Arial"/>
              <a:ea typeface="Arial"/>
              <a:cs typeface="Arial"/>
              <a:sym typeface="Arial"/>
            </a:endParaRPr>
          </a:p>
          <a:p>
            <a:pPr marL="457200" lvl="0" indent="-508000" algn="l" rtl="0">
              <a:lnSpc>
                <a:spcPct val="100000"/>
              </a:lnSpc>
              <a:spcBef>
                <a:spcPts val="1000"/>
              </a:spcBef>
              <a:spcAft>
                <a:spcPts val="0"/>
              </a:spcAft>
              <a:buSzPts val="4400"/>
              <a:buChar char="•"/>
            </a:pPr>
            <a:r>
              <a:rPr lang="en-US" sz="4400">
                <a:latin typeface="Arial"/>
                <a:ea typeface="Arial"/>
                <a:cs typeface="Arial"/>
                <a:sym typeface="Arial"/>
              </a:rPr>
              <a:t>Scale of 1-5</a:t>
            </a:r>
            <a:endParaRPr sz="4400">
              <a:latin typeface="Arial"/>
              <a:ea typeface="Arial"/>
              <a:cs typeface="Arial"/>
              <a:sym typeface="Arial"/>
            </a:endParaRPr>
          </a:p>
          <a:p>
            <a:pPr marL="457200" lvl="0" indent="-508000" algn="l" rtl="0">
              <a:lnSpc>
                <a:spcPct val="100000"/>
              </a:lnSpc>
              <a:spcBef>
                <a:spcPts val="1000"/>
              </a:spcBef>
              <a:spcAft>
                <a:spcPts val="1000"/>
              </a:spcAft>
              <a:buSzPts val="4400"/>
              <a:buChar char="•"/>
            </a:pPr>
            <a:r>
              <a:rPr lang="en-US" sz="4400">
                <a:latin typeface="Arial"/>
                <a:ea typeface="Arial"/>
                <a:cs typeface="Arial"/>
                <a:sym typeface="Arial"/>
              </a:rPr>
              <a:t>High/Low; Rose/Bud/Thorn</a:t>
            </a:r>
            <a:endParaRPr sz="6500"/>
          </a:p>
        </p:txBody>
      </p:sp>
      <p:pic>
        <p:nvPicPr>
          <p:cNvPr id="171" name="Google Shape;171;p21"/>
          <p:cNvPicPr preferRelativeResize="0"/>
          <p:nvPr/>
        </p:nvPicPr>
        <p:blipFill rotWithShape="1">
          <a:blip r:embed="rId3">
            <a:alphaModFix/>
          </a:blip>
          <a:srcRect/>
          <a:stretch/>
        </p:blipFill>
        <p:spPr>
          <a:xfrm rot="5400000">
            <a:off x="-2604188" y="2604187"/>
            <a:ext cx="5715000" cy="506628"/>
          </a:xfrm>
          <a:prstGeom prst="rect">
            <a:avLst/>
          </a:prstGeom>
          <a:noFill/>
          <a:ln>
            <a:noFill/>
          </a:ln>
        </p:spPr>
      </p:pic>
      <p:pic>
        <p:nvPicPr>
          <p:cNvPr id="172" name="Google Shape;172;p21"/>
          <p:cNvPicPr preferRelativeResize="0"/>
          <p:nvPr/>
        </p:nvPicPr>
        <p:blipFill rotWithShape="1">
          <a:blip r:embed="rId4">
            <a:alphaModFix/>
          </a:blip>
          <a:srcRect/>
          <a:stretch/>
        </p:blipFill>
        <p:spPr>
          <a:xfrm>
            <a:off x="8168250" y="4814455"/>
            <a:ext cx="910050" cy="8317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animEffect transition="in" filter="fade">
                                      <p:cBhvr>
                                        <p:cTn id="7" dur="1"/>
                                        <p:tgtEl>
                                          <p:spTgt spid="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xEl>
                                              <p:pRg st="1" end="1"/>
                                            </p:txEl>
                                          </p:spTgt>
                                        </p:tgtEl>
                                        <p:attrNameLst>
                                          <p:attrName>style.visibility</p:attrName>
                                        </p:attrNameLst>
                                      </p:cBhvr>
                                      <p:to>
                                        <p:strVal val="visible"/>
                                      </p:to>
                                    </p:set>
                                    <p:animEffect transition="in" filter="fade">
                                      <p:cBhvr>
                                        <p:cTn id="12" dur="1"/>
                                        <p:tgtEl>
                                          <p:spTgt spid="1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xEl>
                                              <p:pRg st="2" end="2"/>
                                            </p:txEl>
                                          </p:spTgt>
                                        </p:tgtEl>
                                        <p:attrNameLst>
                                          <p:attrName>style.visibility</p:attrName>
                                        </p:attrNameLst>
                                      </p:cBhvr>
                                      <p:to>
                                        <p:strVal val="visible"/>
                                      </p:to>
                                    </p:set>
                                    <p:animEffect transition="in" filter="fade">
                                      <p:cBhvr>
                                        <p:cTn id="17" dur="1"/>
                                        <p:tgtEl>
                                          <p:spTgt spid="1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0">
                                            <p:txEl>
                                              <p:pRg st="3" end="3"/>
                                            </p:txEl>
                                          </p:spTgt>
                                        </p:tgtEl>
                                        <p:attrNameLst>
                                          <p:attrName>style.visibility</p:attrName>
                                        </p:attrNameLst>
                                      </p:cBhvr>
                                      <p:to>
                                        <p:strVal val="visible"/>
                                      </p:to>
                                    </p:set>
                                    <p:animEffect transition="in" filter="fade">
                                      <p:cBhvr>
                                        <p:cTn id="22" dur="1"/>
                                        <p:tgtEl>
                                          <p:spTgt spid="1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435</Words>
  <Application>Microsoft Macintosh PowerPoint</Application>
  <PresentationFormat>On-screen Show (16:10)</PresentationFormat>
  <Paragraphs>61</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Pacifico</vt:lpstr>
      <vt:lpstr>Calibri</vt:lpstr>
      <vt:lpstr>Arial</vt:lpstr>
      <vt:lpstr>Office Theme</vt:lpstr>
      <vt:lpstr>ISCA 2022 Maybe We Don’t Have to Have it All Together 11-8-22</vt:lpstr>
      <vt:lpstr>Check in:</vt:lpstr>
      <vt:lpstr>Purpose &amp; Goals:</vt:lpstr>
      <vt:lpstr>What does “vulnerability” look like?</vt:lpstr>
      <vt:lpstr>PowerPoint Presentation</vt:lpstr>
      <vt:lpstr>Why is vulnerability hard in education?    What message are we sending to staff and students when we give off the idea that we have it all together?</vt:lpstr>
      <vt:lpstr>Why keep trying?</vt:lpstr>
      <vt:lpstr>PowerPoint Presentation</vt:lpstr>
      <vt:lpstr>Practical Strategies for  Increasing Vulnerability</vt:lpstr>
      <vt:lpstr>Practical Strategies for  Increasing Connectedness</vt:lpstr>
      <vt:lpstr>PowerPoint Presentation</vt:lpstr>
      <vt:lpstr>Reflection: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ISCA 2022 Maybe We Don’t Have to Have it All Together 11-8-22</dc:title>
  <cp:lastModifiedBy>Lauryn Elliott</cp:lastModifiedBy>
  <cp:revision>1</cp:revision>
  <dcterms:modified xsi:type="dcterms:W3CDTF">2022-11-04T21:16:57Z</dcterms:modified>
</cp:coreProperties>
</file>