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8" r:id="rId3"/>
    <p:sldId id="309" r:id="rId4"/>
    <p:sldId id="271" r:id="rId5"/>
    <p:sldId id="278" r:id="rId6"/>
    <p:sldId id="287" r:id="rId7"/>
    <p:sldId id="272" r:id="rId8"/>
    <p:sldId id="279" r:id="rId9"/>
    <p:sldId id="280" r:id="rId10"/>
    <p:sldId id="284" r:id="rId11"/>
    <p:sldId id="285" r:id="rId12"/>
    <p:sldId id="291" r:id="rId13"/>
    <p:sldId id="288" r:id="rId14"/>
    <p:sldId id="289" r:id="rId15"/>
    <p:sldId id="303" r:id="rId16"/>
    <p:sldId id="307" r:id="rId17"/>
    <p:sldId id="310" r:id="rId18"/>
    <p:sldId id="298" r:id="rId19"/>
    <p:sldId id="281" r:id="rId20"/>
    <p:sldId id="290" r:id="rId21"/>
    <p:sldId id="300" r:id="rId22"/>
    <p:sldId id="301" r:id="rId23"/>
    <p:sldId id="293" r:id="rId24"/>
    <p:sldId id="305" r:id="rId25"/>
    <p:sldId id="302" r:id="rId26"/>
    <p:sldId id="304" r:id="rId27"/>
    <p:sldId id="306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8A363-3EE3-4B85-8D2E-EF873C6042B8}" v="2454" dt="2022-11-07T19:41:49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7487" autoAdjust="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nnmarcsd-my.sharepoint.com/personal/sheryl_bass_linnmar_k12_ia_us/Documents/RAMP/RAMP%202018-19/Calendars/2017-18%20Counselor%20Use%20of%20Time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Annual!$C$1</c:f>
              <c:strCache>
                <c:ptCount val="1"/>
                <c:pt idx="0">
                  <c:v>Actual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0D-4E2D-AF69-AAEE0726D4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0D-4E2D-AF69-AAEE0726D4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0D-4E2D-AF69-AAEE0726D4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0D-4E2D-AF69-AAEE0726D4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0D-4E2D-AF69-AAEE0726D4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0D-4E2D-AF69-AAEE0726D4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0D-4E2D-AF69-AAEE0726D4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Annual!$A$2:$A$8</c:f>
              <c:strCache>
                <c:ptCount val="7"/>
                <c:pt idx="0">
                  <c:v>School Counseling Core Curriculum</c:v>
                </c:pt>
                <c:pt idx="1">
                  <c:v>Individual Student Planning</c:v>
                </c:pt>
                <c:pt idx="2">
                  <c:v>Responsive Services</c:v>
                </c:pt>
                <c:pt idx="3">
                  <c:v>referrals, consultation, collaboration</c:v>
                </c:pt>
                <c:pt idx="4">
                  <c:v>Program Planning and School Support</c:v>
                </c:pt>
                <c:pt idx="5">
                  <c:v>Fair Share Responsibility</c:v>
                </c:pt>
                <c:pt idx="6">
                  <c:v>Non Counselor Duties</c:v>
                </c:pt>
              </c:strCache>
            </c:strRef>
          </c:cat>
          <c:val>
            <c:numRef>
              <c:f>Annual!$C$2:$C$8</c:f>
              <c:numCache>
                <c:formatCode>0.0%</c:formatCode>
                <c:ptCount val="7"/>
                <c:pt idx="0">
                  <c:v>0.10833333333333335</c:v>
                </c:pt>
                <c:pt idx="1">
                  <c:v>0.26833333333333331</c:v>
                </c:pt>
                <c:pt idx="2">
                  <c:v>0.10416666666666666</c:v>
                </c:pt>
                <c:pt idx="3">
                  <c:v>0.30166666666666664</c:v>
                </c:pt>
                <c:pt idx="4">
                  <c:v>0.12833333333333335</c:v>
                </c:pt>
                <c:pt idx="5">
                  <c:v>3.6666666666666667E-2</c:v>
                </c:pt>
                <c:pt idx="6">
                  <c:v>9.8333333333333328E-2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0D-4E2D-AF69-AAEE0726D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3">
          <a:satMod val="175000"/>
          <a:alpha val="40000"/>
        </a:schemeClr>
      </a:glo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Sheryl.bass@linnmar.k12.ia.us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mapp.ramp4.org/login" TargetMode="External"/><Relationship Id="rId7" Type="http://schemas.openxmlformats.org/officeDocument/2006/relationships/image" Target="../media/image19.svg"/><Relationship Id="rId2" Type="http://schemas.openxmlformats.org/officeDocument/2006/relationships/hyperlink" Target="https://www.schoolcounselor.org/About-School-Counseling/ASCA-National-Model-for-School-Counseling-Programs/Templates-Resources" TargetMode="External"/><Relationship Id="rId1" Type="http://schemas.openxmlformats.org/officeDocument/2006/relationships/hyperlink" Target="https://www.schoolcounselor.org/getmedia/3c509d30-df8c-4c8e-944f-728d0c06c995/anm-phases.pdf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Sheryl.bass@linnmar.k12.ia.us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hyperlink" Target="https://www.schoolcounselor.org/getmedia/3c509d30-df8c-4c8e-944f-728d0c06c995/anm-phases.pdf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hyperlink" Target="https://www.schoolcounselor.org/About-School-Counseling/ASCA-National-Model-for-School-Counseling-Programs/Templates-Resources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hyperlink" Target="https://mapp.ramp4.org/log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220AD-8724-4DBA-B6D2-F6BD6AD94452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AE8233-6680-4A84-AEB7-1ACCFE3AE08B}">
      <dgm:prSet/>
      <dgm:spPr/>
      <dgm:t>
        <a:bodyPr/>
        <a:lstStyle/>
        <a:p>
          <a:r>
            <a:rPr lang="en-US"/>
            <a:t>College/Career Transition Counselor</a:t>
          </a:r>
        </a:p>
      </dgm:t>
    </dgm:pt>
    <dgm:pt modelId="{BEF50155-99A2-4275-AF77-CD73F66C7B61}" type="parTrans" cxnId="{4EA1D8E4-97B5-4CEE-A151-01DC73AC46E6}">
      <dgm:prSet/>
      <dgm:spPr/>
      <dgm:t>
        <a:bodyPr/>
        <a:lstStyle/>
        <a:p>
          <a:endParaRPr lang="en-US"/>
        </a:p>
      </dgm:t>
    </dgm:pt>
    <dgm:pt modelId="{CDF638DA-A357-4AA2-B559-79CE652A08B8}" type="sibTrans" cxnId="{4EA1D8E4-97B5-4CEE-A151-01DC73AC46E6}">
      <dgm:prSet/>
      <dgm:spPr/>
      <dgm:t>
        <a:bodyPr/>
        <a:lstStyle/>
        <a:p>
          <a:endParaRPr lang="en-US"/>
        </a:p>
      </dgm:t>
    </dgm:pt>
    <dgm:pt modelId="{80E50FF5-D38D-4F22-A917-E78231529ED3}">
      <dgm:prSet/>
      <dgm:spPr/>
      <dgm:t>
        <a:bodyPr/>
        <a:lstStyle/>
        <a:p>
          <a:r>
            <a:rPr lang="en-US"/>
            <a:t>Linn-Mar High School</a:t>
          </a:r>
        </a:p>
      </dgm:t>
    </dgm:pt>
    <dgm:pt modelId="{95AA24B4-0729-4914-AC2D-AE7B1FCC818D}" type="parTrans" cxnId="{C2CA2F66-D1B4-4FC6-8E13-F61C3C8F35AD}">
      <dgm:prSet/>
      <dgm:spPr/>
      <dgm:t>
        <a:bodyPr/>
        <a:lstStyle/>
        <a:p>
          <a:endParaRPr lang="en-US"/>
        </a:p>
      </dgm:t>
    </dgm:pt>
    <dgm:pt modelId="{BF693438-9846-4192-803C-7E816849F173}" type="sibTrans" cxnId="{C2CA2F66-D1B4-4FC6-8E13-F61C3C8F35AD}">
      <dgm:prSet/>
      <dgm:spPr/>
      <dgm:t>
        <a:bodyPr/>
        <a:lstStyle/>
        <a:p>
          <a:endParaRPr lang="en-US"/>
        </a:p>
      </dgm:t>
    </dgm:pt>
    <dgm:pt modelId="{C44CDFD1-56F2-4758-B28F-6A5ED53CA705}">
      <dgm:prSet/>
      <dgm:spPr/>
      <dgm:t>
        <a:bodyPr/>
        <a:lstStyle/>
        <a:p>
          <a:r>
            <a:rPr lang="en-US"/>
            <a:t>Kirkwood Community College</a:t>
          </a:r>
        </a:p>
      </dgm:t>
    </dgm:pt>
    <dgm:pt modelId="{159849F7-CCE5-4307-BEAA-4BA9D94406EE}" type="parTrans" cxnId="{3C743279-7B25-411F-9313-79DD7788D56F}">
      <dgm:prSet/>
      <dgm:spPr/>
      <dgm:t>
        <a:bodyPr/>
        <a:lstStyle/>
        <a:p>
          <a:endParaRPr lang="en-US"/>
        </a:p>
      </dgm:t>
    </dgm:pt>
    <dgm:pt modelId="{79F57155-257C-4FF5-AB90-EEE1D4813011}" type="sibTrans" cxnId="{3C743279-7B25-411F-9313-79DD7788D56F}">
      <dgm:prSet/>
      <dgm:spPr/>
      <dgm:t>
        <a:bodyPr/>
        <a:lstStyle/>
        <a:p>
          <a:endParaRPr lang="en-US"/>
        </a:p>
      </dgm:t>
    </dgm:pt>
    <dgm:pt modelId="{8E48B374-6FE8-4C5B-9EC0-2A8E80D1983A}">
      <dgm:prSet/>
      <dgm:spPr/>
      <dgm:t>
        <a:bodyPr/>
        <a:lstStyle/>
        <a:p>
          <a:r>
            <a:rPr lang="en-US"/>
            <a:t>School Counselor for 10 Years</a:t>
          </a:r>
        </a:p>
      </dgm:t>
    </dgm:pt>
    <dgm:pt modelId="{7F9A8753-B03D-47B5-A187-89AC998AC102}" type="parTrans" cxnId="{B2FDFC65-BA49-442E-8E33-D7B197353CB3}">
      <dgm:prSet/>
      <dgm:spPr/>
      <dgm:t>
        <a:bodyPr/>
        <a:lstStyle/>
        <a:p>
          <a:endParaRPr lang="en-US"/>
        </a:p>
      </dgm:t>
    </dgm:pt>
    <dgm:pt modelId="{AC6BD5F6-6ADF-4C01-A9C4-493795D681B8}" type="sibTrans" cxnId="{B2FDFC65-BA49-442E-8E33-D7B197353CB3}">
      <dgm:prSet/>
      <dgm:spPr/>
      <dgm:t>
        <a:bodyPr/>
        <a:lstStyle/>
        <a:p>
          <a:endParaRPr lang="en-US"/>
        </a:p>
      </dgm:t>
    </dgm:pt>
    <dgm:pt modelId="{2E6600E9-50F8-4C21-A698-EEE81005B0EF}">
      <dgm:prSet/>
      <dgm:spPr/>
      <dgm:t>
        <a:bodyPr/>
        <a:lstStyle/>
        <a:p>
          <a:r>
            <a:rPr lang="en-US"/>
            <a:t>University of Iowa Alum</a:t>
          </a:r>
        </a:p>
      </dgm:t>
    </dgm:pt>
    <dgm:pt modelId="{3411700E-AA26-40A6-9844-2CFC30BB2234}" type="parTrans" cxnId="{4BE58A19-EDBB-42C9-9123-7CF981DD626A}">
      <dgm:prSet/>
      <dgm:spPr/>
      <dgm:t>
        <a:bodyPr/>
        <a:lstStyle/>
        <a:p>
          <a:endParaRPr lang="en-US"/>
        </a:p>
      </dgm:t>
    </dgm:pt>
    <dgm:pt modelId="{B9824065-0294-4531-9FF1-38E1292E8AFD}" type="sibTrans" cxnId="{4BE58A19-EDBB-42C9-9123-7CF981DD626A}">
      <dgm:prSet/>
      <dgm:spPr/>
      <dgm:t>
        <a:bodyPr/>
        <a:lstStyle/>
        <a:p>
          <a:endParaRPr lang="en-US"/>
        </a:p>
      </dgm:t>
    </dgm:pt>
    <dgm:pt modelId="{1A569EC2-CF2E-4F71-B854-11831DE598DE}">
      <dgm:prSet/>
      <dgm:spPr/>
      <dgm:t>
        <a:bodyPr/>
        <a:lstStyle/>
        <a:p>
          <a:r>
            <a:rPr lang="en-US"/>
            <a:t>Contact – </a:t>
          </a:r>
          <a:r>
            <a:rPr lang="en-US">
              <a:hlinkClick xmlns:r="http://schemas.openxmlformats.org/officeDocument/2006/relationships" r:id="rId1"/>
            </a:rPr>
            <a:t>Sheryl.bass@linnmar.k12.ia.us</a:t>
          </a:r>
          <a:r>
            <a:rPr lang="en-US"/>
            <a:t> </a:t>
          </a:r>
        </a:p>
      </dgm:t>
    </dgm:pt>
    <dgm:pt modelId="{F9BB065E-0AD5-4938-B9EC-3782859D9C5E}" type="parTrans" cxnId="{C2E8C47E-A342-42CE-8B7E-7058F794095B}">
      <dgm:prSet/>
      <dgm:spPr/>
      <dgm:t>
        <a:bodyPr/>
        <a:lstStyle/>
        <a:p>
          <a:endParaRPr lang="en-US"/>
        </a:p>
      </dgm:t>
    </dgm:pt>
    <dgm:pt modelId="{04153FB4-D001-4187-952A-4FFEE5A32FAC}" type="sibTrans" cxnId="{C2E8C47E-A342-42CE-8B7E-7058F794095B}">
      <dgm:prSet/>
      <dgm:spPr/>
      <dgm:t>
        <a:bodyPr/>
        <a:lstStyle/>
        <a:p>
          <a:endParaRPr lang="en-US"/>
        </a:p>
      </dgm:t>
    </dgm:pt>
    <dgm:pt modelId="{984AD0B1-CEFE-40C3-9BCC-F2225380624F}" type="pres">
      <dgm:prSet presAssocID="{891220AD-8724-4DBA-B6D2-F6BD6AD94452}" presName="vert0" presStyleCnt="0">
        <dgm:presLayoutVars>
          <dgm:dir/>
          <dgm:animOne val="branch"/>
          <dgm:animLvl val="lvl"/>
        </dgm:presLayoutVars>
      </dgm:prSet>
      <dgm:spPr/>
    </dgm:pt>
    <dgm:pt modelId="{4ADD0CE4-9D53-4A97-AC4A-4D4F6A27491E}" type="pres">
      <dgm:prSet presAssocID="{D7AE8233-6680-4A84-AEB7-1ACCFE3AE08B}" presName="thickLine" presStyleLbl="alignNode1" presStyleIdx="0" presStyleCnt="6"/>
      <dgm:spPr/>
    </dgm:pt>
    <dgm:pt modelId="{18832B91-0C3D-4C46-AD70-045842164A15}" type="pres">
      <dgm:prSet presAssocID="{D7AE8233-6680-4A84-AEB7-1ACCFE3AE08B}" presName="horz1" presStyleCnt="0"/>
      <dgm:spPr/>
    </dgm:pt>
    <dgm:pt modelId="{F9412535-4487-4CE1-B2E5-2CEFD66B5005}" type="pres">
      <dgm:prSet presAssocID="{D7AE8233-6680-4A84-AEB7-1ACCFE3AE08B}" presName="tx1" presStyleLbl="revTx" presStyleIdx="0" presStyleCnt="6"/>
      <dgm:spPr/>
    </dgm:pt>
    <dgm:pt modelId="{674F5E5B-55DD-4086-A3C7-1D5CC379713A}" type="pres">
      <dgm:prSet presAssocID="{D7AE8233-6680-4A84-AEB7-1ACCFE3AE08B}" presName="vert1" presStyleCnt="0"/>
      <dgm:spPr/>
    </dgm:pt>
    <dgm:pt modelId="{EFF3D7CD-012C-4936-BFF6-8E9035968E5B}" type="pres">
      <dgm:prSet presAssocID="{80E50FF5-D38D-4F22-A917-E78231529ED3}" presName="thickLine" presStyleLbl="alignNode1" presStyleIdx="1" presStyleCnt="6"/>
      <dgm:spPr/>
    </dgm:pt>
    <dgm:pt modelId="{6E119574-906A-429F-9735-3F709F40AC4C}" type="pres">
      <dgm:prSet presAssocID="{80E50FF5-D38D-4F22-A917-E78231529ED3}" presName="horz1" presStyleCnt="0"/>
      <dgm:spPr/>
    </dgm:pt>
    <dgm:pt modelId="{09228B39-9D29-4D7D-9E2B-73F12C26026C}" type="pres">
      <dgm:prSet presAssocID="{80E50FF5-D38D-4F22-A917-E78231529ED3}" presName="tx1" presStyleLbl="revTx" presStyleIdx="1" presStyleCnt="6"/>
      <dgm:spPr/>
    </dgm:pt>
    <dgm:pt modelId="{AC438847-E04F-45FD-A90B-981F24182DA8}" type="pres">
      <dgm:prSet presAssocID="{80E50FF5-D38D-4F22-A917-E78231529ED3}" presName="vert1" presStyleCnt="0"/>
      <dgm:spPr/>
    </dgm:pt>
    <dgm:pt modelId="{B59A451A-D8C2-42EC-BBFC-8B65564C1A1A}" type="pres">
      <dgm:prSet presAssocID="{C44CDFD1-56F2-4758-B28F-6A5ED53CA705}" presName="thickLine" presStyleLbl="alignNode1" presStyleIdx="2" presStyleCnt="6"/>
      <dgm:spPr/>
    </dgm:pt>
    <dgm:pt modelId="{A4EB2959-57F5-4548-82BB-D8F18ABCF033}" type="pres">
      <dgm:prSet presAssocID="{C44CDFD1-56F2-4758-B28F-6A5ED53CA705}" presName="horz1" presStyleCnt="0"/>
      <dgm:spPr/>
    </dgm:pt>
    <dgm:pt modelId="{F137CBF7-E4BA-4F9D-A477-5069C4BC71DB}" type="pres">
      <dgm:prSet presAssocID="{C44CDFD1-56F2-4758-B28F-6A5ED53CA705}" presName="tx1" presStyleLbl="revTx" presStyleIdx="2" presStyleCnt="6"/>
      <dgm:spPr/>
    </dgm:pt>
    <dgm:pt modelId="{02F4369C-A4E5-446F-A017-C532DA2C23C2}" type="pres">
      <dgm:prSet presAssocID="{C44CDFD1-56F2-4758-B28F-6A5ED53CA705}" presName="vert1" presStyleCnt="0"/>
      <dgm:spPr/>
    </dgm:pt>
    <dgm:pt modelId="{DC71E68B-BA54-4DC8-8A09-1877A0859D48}" type="pres">
      <dgm:prSet presAssocID="{8E48B374-6FE8-4C5B-9EC0-2A8E80D1983A}" presName="thickLine" presStyleLbl="alignNode1" presStyleIdx="3" presStyleCnt="6"/>
      <dgm:spPr/>
    </dgm:pt>
    <dgm:pt modelId="{4DF595CF-EF5E-4324-9DEA-18DD885B3819}" type="pres">
      <dgm:prSet presAssocID="{8E48B374-6FE8-4C5B-9EC0-2A8E80D1983A}" presName="horz1" presStyleCnt="0"/>
      <dgm:spPr/>
    </dgm:pt>
    <dgm:pt modelId="{6EEDAB8D-AF0E-4BFF-B5B8-EC6A482820E3}" type="pres">
      <dgm:prSet presAssocID="{8E48B374-6FE8-4C5B-9EC0-2A8E80D1983A}" presName="tx1" presStyleLbl="revTx" presStyleIdx="3" presStyleCnt="6"/>
      <dgm:spPr/>
    </dgm:pt>
    <dgm:pt modelId="{F1F67FAC-BE12-4A3F-980D-415A203368D0}" type="pres">
      <dgm:prSet presAssocID="{8E48B374-6FE8-4C5B-9EC0-2A8E80D1983A}" presName="vert1" presStyleCnt="0"/>
      <dgm:spPr/>
    </dgm:pt>
    <dgm:pt modelId="{51F5EBC3-9B5A-4B85-B70A-CF4D36F9416A}" type="pres">
      <dgm:prSet presAssocID="{2E6600E9-50F8-4C21-A698-EEE81005B0EF}" presName="thickLine" presStyleLbl="alignNode1" presStyleIdx="4" presStyleCnt="6"/>
      <dgm:spPr/>
    </dgm:pt>
    <dgm:pt modelId="{F323B897-063F-4702-90A2-6CC274EBFED4}" type="pres">
      <dgm:prSet presAssocID="{2E6600E9-50F8-4C21-A698-EEE81005B0EF}" presName="horz1" presStyleCnt="0"/>
      <dgm:spPr/>
    </dgm:pt>
    <dgm:pt modelId="{AEE3668A-EBD3-4490-B870-2661F11CD6B7}" type="pres">
      <dgm:prSet presAssocID="{2E6600E9-50F8-4C21-A698-EEE81005B0EF}" presName="tx1" presStyleLbl="revTx" presStyleIdx="4" presStyleCnt="6"/>
      <dgm:spPr/>
    </dgm:pt>
    <dgm:pt modelId="{B3283758-B03F-4420-94B8-F54E59244C52}" type="pres">
      <dgm:prSet presAssocID="{2E6600E9-50F8-4C21-A698-EEE81005B0EF}" presName="vert1" presStyleCnt="0"/>
      <dgm:spPr/>
    </dgm:pt>
    <dgm:pt modelId="{94C4C801-76CB-457C-85F1-78BD80CF8234}" type="pres">
      <dgm:prSet presAssocID="{1A569EC2-CF2E-4F71-B854-11831DE598DE}" presName="thickLine" presStyleLbl="alignNode1" presStyleIdx="5" presStyleCnt="6"/>
      <dgm:spPr/>
    </dgm:pt>
    <dgm:pt modelId="{A02BF6C7-D2DB-4927-83E2-4C5B8118F985}" type="pres">
      <dgm:prSet presAssocID="{1A569EC2-CF2E-4F71-B854-11831DE598DE}" presName="horz1" presStyleCnt="0"/>
      <dgm:spPr/>
    </dgm:pt>
    <dgm:pt modelId="{1C096495-4FC2-42DF-9F99-D1B260510615}" type="pres">
      <dgm:prSet presAssocID="{1A569EC2-CF2E-4F71-B854-11831DE598DE}" presName="tx1" presStyleLbl="revTx" presStyleIdx="5" presStyleCnt="6"/>
      <dgm:spPr/>
    </dgm:pt>
    <dgm:pt modelId="{8DD446EC-7740-4A1C-9232-11F34B16E6F0}" type="pres">
      <dgm:prSet presAssocID="{1A569EC2-CF2E-4F71-B854-11831DE598DE}" presName="vert1" presStyleCnt="0"/>
      <dgm:spPr/>
    </dgm:pt>
  </dgm:ptLst>
  <dgm:cxnLst>
    <dgm:cxn modelId="{99FAC312-5520-488C-BB65-110E0DB5DD69}" type="presOf" srcId="{8E48B374-6FE8-4C5B-9EC0-2A8E80D1983A}" destId="{6EEDAB8D-AF0E-4BFF-B5B8-EC6A482820E3}" srcOrd="0" destOrd="0" presId="urn:microsoft.com/office/officeart/2008/layout/LinedList"/>
    <dgm:cxn modelId="{4BE58A19-EDBB-42C9-9123-7CF981DD626A}" srcId="{891220AD-8724-4DBA-B6D2-F6BD6AD94452}" destId="{2E6600E9-50F8-4C21-A698-EEE81005B0EF}" srcOrd="4" destOrd="0" parTransId="{3411700E-AA26-40A6-9844-2CFC30BB2234}" sibTransId="{B9824065-0294-4531-9FF1-38E1292E8AFD}"/>
    <dgm:cxn modelId="{9BFC3544-5B27-474C-B328-FE9B67D72981}" type="presOf" srcId="{D7AE8233-6680-4A84-AEB7-1ACCFE3AE08B}" destId="{F9412535-4487-4CE1-B2E5-2CEFD66B5005}" srcOrd="0" destOrd="0" presId="urn:microsoft.com/office/officeart/2008/layout/LinedList"/>
    <dgm:cxn modelId="{D9BCF051-6592-4FAE-82C4-A6DDE45129CE}" type="presOf" srcId="{80E50FF5-D38D-4F22-A917-E78231529ED3}" destId="{09228B39-9D29-4D7D-9E2B-73F12C26026C}" srcOrd="0" destOrd="0" presId="urn:microsoft.com/office/officeart/2008/layout/LinedList"/>
    <dgm:cxn modelId="{B2FDFC65-BA49-442E-8E33-D7B197353CB3}" srcId="{891220AD-8724-4DBA-B6D2-F6BD6AD94452}" destId="{8E48B374-6FE8-4C5B-9EC0-2A8E80D1983A}" srcOrd="3" destOrd="0" parTransId="{7F9A8753-B03D-47B5-A187-89AC998AC102}" sibTransId="{AC6BD5F6-6ADF-4C01-A9C4-493795D681B8}"/>
    <dgm:cxn modelId="{C2CA2F66-D1B4-4FC6-8E13-F61C3C8F35AD}" srcId="{891220AD-8724-4DBA-B6D2-F6BD6AD94452}" destId="{80E50FF5-D38D-4F22-A917-E78231529ED3}" srcOrd="1" destOrd="0" parTransId="{95AA24B4-0729-4914-AC2D-AE7B1FCC818D}" sibTransId="{BF693438-9846-4192-803C-7E816849F173}"/>
    <dgm:cxn modelId="{78832A73-4973-4A65-8A69-11AB72D8ED1A}" type="presOf" srcId="{C44CDFD1-56F2-4758-B28F-6A5ED53CA705}" destId="{F137CBF7-E4BA-4F9D-A477-5069C4BC71DB}" srcOrd="0" destOrd="0" presId="urn:microsoft.com/office/officeart/2008/layout/LinedList"/>
    <dgm:cxn modelId="{3C743279-7B25-411F-9313-79DD7788D56F}" srcId="{891220AD-8724-4DBA-B6D2-F6BD6AD94452}" destId="{C44CDFD1-56F2-4758-B28F-6A5ED53CA705}" srcOrd="2" destOrd="0" parTransId="{159849F7-CCE5-4307-BEAA-4BA9D94406EE}" sibTransId="{79F57155-257C-4FF5-AB90-EEE1D4813011}"/>
    <dgm:cxn modelId="{C2E8C47E-A342-42CE-8B7E-7058F794095B}" srcId="{891220AD-8724-4DBA-B6D2-F6BD6AD94452}" destId="{1A569EC2-CF2E-4F71-B854-11831DE598DE}" srcOrd="5" destOrd="0" parTransId="{F9BB065E-0AD5-4938-B9EC-3782859D9C5E}" sibTransId="{04153FB4-D001-4187-952A-4FFEE5A32FAC}"/>
    <dgm:cxn modelId="{196EACCE-C596-4C7C-B999-2F3FF0E9AC76}" type="presOf" srcId="{891220AD-8724-4DBA-B6D2-F6BD6AD94452}" destId="{984AD0B1-CEFE-40C3-9BCC-F2225380624F}" srcOrd="0" destOrd="0" presId="urn:microsoft.com/office/officeart/2008/layout/LinedList"/>
    <dgm:cxn modelId="{5212ECDB-8A49-46EE-9D55-280353A61980}" type="presOf" srcId="{1A569EC2-CF2E-4F71-B854-11831DE598DE}" destId="{1C096495-4FC2-42DF-9F99-D1B260510615}" srcOrd="0" destOrd="0" presId="urn:microsoft.com/office/officeart/2008/layout/LinedList"/>
    <dgm:cxn modelId="{29883CDD-0F10-44F1-9B62-E15D43F76ED3}" type="presOf" srcId="{2E6600E9-50F8-4C21-A698-EEE81005B0EF}" destId="{AEE3668A-EBD3-4490-B870-2661F11CD6B7}" srcOrd="0" destOrd="0" presId="urn:microsoft.com/office/officeart/2008/layout/LinedList"/>
    <dgm:cxn modelId="{4EA1D8E4-97B5-4CEE-A151-01DC73AC46E6}" srcId="{891220AD-8724-4DBA-B6D2-F6BD6AD94452}" destId="{D7AE8233-6680-4A84-AEB7-1ACCFE3AE08B}" srcOrd="0" destOrd="0" parTransId="{BEF50155-99A2-4275-AF77-CD73F66C7B61}" sibTransId="{CDF638DA-A357-4AA2-B559-79CE652A08B8}"/>
    <dgm:cxn modelId="{7ABDF223-ECDC-4133-BE02-92E25CEFDA0B}" type="presParOf" srcId="{984AD0B1-CEFE-40C3-9BCC-F2225380624F}" destId="{4ADD0CE4-9D53-4A97-AC4A-4D4F6A27491E}" srcOrd="0" destOrd="0" presId="urn:microsoft.com/office/officeart/2008/layout/LinedList"/>
    <dgm:cxn modelId="{E1C49FF0-8394-48E6-BB58-3BE7329B1759}" type="presParOf" srcId="{984AD0B1-CEFE-40C3-9BCC-F2225380624F}" destId="{18832B91-0C3D-4C46-AD70-045842164A15}" srcOrd="1" destOrd="0" presId="urn:microsoft.com/office/officeart/2008/layout/LinedList"/>
    <dgm:cxn modelId="{00A4FDE7-5482-47FC-8AEC-E4500434057B}" type="presParOf" srcId="{18832B91-0C3D-4C46-AD70-045842164A15}" destId="{F9412535-4487-4CE1-B2E5-2CEFD66B5005}" srcOrd="0" destOrd="0" presId="urn:microsoft.com/office/officeart/2008/layout/LinedList"/>
    <dgm:cxn modelId="{768613ED-EC14-464D-B395-81C229B1714B}" type="presParOf" srcId="{18832B91-0C3D-4C46-AD70-045842164A15}" destId="{674F5E5B-55DD-4086-A3C7-1D5CC379713A}" srcOrd="1" destOrd="0" presId="urn:microsoft.com/office/officeart/2008/layout/LinedList"/>
    <dgm:cxn modelId="{F37D6325-7D92-40E5-9672-00783409BC15}" type="presParOf" srcId="{984AD0B1-CEFE-40C3-9BCC-F2225380624F}" destId="{EFF3D7CD-012C-4936-BFF6-8E9035968E5B}" srcOrd="2" destOrd="0" presId="urn:microsoft.com/office/officeart/2008/layout/LinedList"/>
    <dgm:cxn modelId="{E18353B2-5A85-4FA6-8F50-5217C77162AB}" type="presParOf" srcId="{984AD0B1-CEFE-40C3-9BCC-F2225380624F}" destId="{6E119574-906A-429F-9735-3F709F40AC4C}" srcOrd="3" destOrd="0" presId="urn:microsoft.com/office/officeart/2008/layout/LinedList"/>
    <dgm:cxn modelId="{53CAA067-4D05-4F12-8CF8-3DB9BB959B15}" type="presParOf" srcId="{6E119574-906A-429F-9735-3F709F40AC4C}" destId="{09228B39-9D29-4D7D-9E2B-73F12C26026C}" srcOrd="0" destOrd="0" presId="urn:microsoft.com/office/officeart/2008/layout/LinedList"/>
    <dgm:cxn modelId="{427ECE0B-A27D-4850-8D79-1CAC3FF996A8}" type="presParOf" srcId="{6E119574-906A-429F-9735-3F709F40AC4C}" destId="{AC438847-E04F-45FD-A90B-981F24182DA8}" srcOrd="1" destOrd="0" presId="urn:microsoft.com/office/officeart/2008/layout/LinedList"/>
    <dgm:cxn modelId="{B6148042-2C73-4603-A461-59CAC1480D92}" type="presParOf" srcId="{984AD0B1-CEFE-40C3-9BCC-F2225380624F}" destId="{B59A451A-D8C2-42EC-BBFC-8B65564C1A1A}" srcOrd="4" destOrd="0" presId="urn:microsoft.com/office/officeart/2008/layout/LinedList"/>
    <dgm:cxn modelId="{BAA1EE3A-F3EC-4F29-82A0-6EA96BC847E2}" type="presParOf" srcId="{984AD0B1-CEFE-40C3-9BCC-F2225380624F}" destId="{A4EB2959-57F5-4548-82BB-D8F18ABCF033}" srcOrd="5" destOrd="0" presId="urn:microsoft.com/office/officeart/2008/layout/LinedList"/>
    <dgm:cxn modelId="{FC2BC91B-AB5C-4957-AB83-5CC751507DC3}" type="presParOf" srcId="{A4EB2959-57F5-4548-82BB-D8F18ABCF033}" destId="{F137CBF7-E4BA-4F9D-A477-5069C4BC71DB}" srcOrd="0" destOrd="0" presId="urn:microsoft.com/office/officeart/2008/layout/LinedList"/>
    <dgm:cxn modelId="{3441C03A-058B-4019-86AE-BBFF7671D92B}" type="presParOf" srcId="{A4EB2959-57F5-4548-82BB-D8F18ABCF033}" destId="{02F4369C-A4E5-446F-A017-C532DA2C23C2}" srcOrd="1" destOrd="0" presId="urn:microsoft.com/office/officeart/2008/layout/LinedList"/>
    <dgm:cxn modelId="{E7D2987D-9BA4-4209-8797-9A77A4220121}" type="presParOf" srcId="{984AD0B1-CEFE-40C3-9BCC-F2225380624F}" destId="{DC71E68B-BA54-4DC8-8A09-1877A0859D48}" srcOrd="6" destOrd="0" presId="urn:microsoft.com/office/officeart/2008/layout/LinedList"/>
    <dgm:cxn modelId="{05FEF339-7B7A-4A27-B548-2B975601E2E7}" type="presParOf" srcId="{984AD0B1-CEFE-40C3-9BCC-F2225380624F}" destId="{4DF595CF-EF5E-4324-9DEA-18DD885B3819}" srcOrd="7" destOrd="0" presId="urn:microsoft.com/office/officeart/2008/layout/LinedList"/>
    <dgm:cxn modelId="{0A834A82-3D4E-447B-B95C-B0265079C35E}" type="presParOf" srcId="{4DF595CF-EF5E-4324-9DEA-18DD885B3819}" destId="{6EEDAB8D-AF0E-4BFF-B5B8-EC6A482820E3}" srcOrd="0" destOrd="0" presId="urn:microsoft.com/office/officeart/2008/layout/LinedList"/>
    <dgm:cxn modelId="{75F5A162-61EF-4BA9-82DF-8E966E003839}" type="presParOf" srcId="{4DF595CF-EF5E-4324-9DEA-18DD885B3819}" destId="{F1F67FAC-BE12-4A3F-980D-415A203368D0}" srcOrd="1" destOrd="0" presId="urn:microsoft.com/office/officeart/2008/layout/LinedList"/>
    <dgm:cxn modelId="{5273B9E3-94E2-4699-A45A-4D090E3ED2B1}" type="presParOf" srcId="{984AD0B1-CEFE-40C3-9BCC-F2225380624F}" destId="{51F5EBC3-9B5A-4B85-B70A-CF4D36F9416A}" srcOrd="8" destOrd="0" presId="urn:microsoft.com/office/officeart/2008/layout/LinedList"/>
    <dgm:cxn modelId="{669EC8B0-019D-4BE2-B69A-A3A330AD7ABA}" type="presParOf" srcId="{984AD0B1-CEFE-40C3-9BCC-F2225380624F}" destId="{F323B897-063F-4702-90A2-6CC274EBFED4}" srcOrd="9" destOrd="0" presId="urn:microsoft.com/office/officeart/2008/layout/LinedList"/>
    <dgm:cxn modelId="{084D2340-ADBD-4305-BA5E-D8BC42659CD6}" type="presParOf" srcId="{F323B897-063F-4702-90A2-6CC274EBFED4}" destId="{AEE3668A-EBD3-4490-B870-2661F11CD6B7}" srcOrd="0" destOrd="0" presId="urn:microsoft.com/office/officeart/2008/layout/LinedList"/>
    <dgm:cxn modelId="{74EBF221-0C67-4592-B5F6-9CE55CBA66FC}" type="presParOf" srcId="{F323B897-063F-4702-90A2-6CC274EBFED4}" destId="{B3283758-B03F-4420-94B8-F54E59244C52}" srcOrd="1" destOrd="0" presId="urn:microsoft.com/office/officeart/2008/layout/LinedList"/>
    <dgm:cxn modelId="{C445071A-F6E4-4025-89A0-14FF084C7FB7}" type="presParOf" srcId="{984AD0B1-CEFE-40C3-9BCC-F2225380624F}" destId="{94C4C801-76CB-457C-85F1-78BD80CF8234}" srcOrd="10" destOrd="0" presId="urn:microsoft.com/office/officeart/2008/layout/LinedList"/>
    <dgm:cxn modelId="{46CFE00B-01C2-44A2-A677-3ECBE0258B97}" type="presParOf" srcId="{984AD0B1-CEFE-40C3-9BCC-F2225380624F}" destId="{A02BF6C7-D2DB-4927-83E2-4C5B8118F985}" srcOrd="11" destOrd="0" presId="urn:microsoft.com/office/officeart/2008/layout/LinedList"/>
    <dgm:cxn modelId="{34725CCF-FA52-4D79-BA1B-EC898E679FCF}" type="presParOf" srcId="{A02BF6C7-D2DB-4927-83E2-4C5B8118F985}" destId="{1C096495-4FC2-42DF-9F99-D1B260510615}" srcOrd="0" destOrd="0" presId="urn:microsoft.com/office/officeart/2008/layout/LinedList"/>
    <dgm:cxn modelId="{D94A33CF-5D7A-420F-8579-028A818007B4}" type="presParOf" srcId="{A02BF6C7-D2DB-4927-83E2-4C5B8118F985}" destId="{8DD446EC-7740-4A1C-9232-11F34B16E6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6B9A2-E10D-44F2-A66E-DDDB869297B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442B9E95-4713-4619-B592-35BE4F37EAC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Count your total points to determine your level of practice</a:t>
          </a:r>
        </a:p>
      </dgm:t>
    </dgm:pt>
    <dgm:pt modelId="{235834F0-DE26-42B1-BF77-6CDC172F3E6F}" type="parTrans" cxnId="{2BF1A18C-CFBC-442B-9E70-D9C9644FB07F}">
      <dgm:prSet/>
      <dgm:spPr/>
      <dgm:t>
        <a:bodyPr/>
        <a:lstStyle/>
        <a:p>
          <a:endParaRPr lang="en-US"/>
        </a:p>
      </dgm:t>
    </dgm:pt>
    <dgm:pt modelId="{3B6963AE-499D-4403-B6AD-89A6F8BCABA5}" type="sibTrans" cxnId="{2BF1A18C-CFBC-442B-9E70-D9C9644FB07F}">
      <dgm:prSet/>
      <dgm:spPr/>
      <dgm:t>
        <a:bodyPr/>
        <a:lstStyle/>
        <a:p>
          <a:endParaRPr lang="en-US"/>
        </a:p>
      </dgm:t>
    </dgm:pt>
    <dgm:pt modelId="{81EFDE24-C28B-4198-88D4-C08B83A510F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Add up points based on groups</a:t>
          </a:r>
        </a:p>
      </dgm:t>
    </dgm:pt>
    <dgm:pt modelId="{C6CDD839-2BB0-40EC-B5EF-4E4C04BF010E}" type="parTrans" cxnId="{4A0B1842-C2F6-421D-BCC2-8F0D1068B0A9}">
      <dgm:prSet/>
      <dgm:spPr/>
      <dgm:t>
        <a:bodyPr/>
        <a:lstStyle/>
        <a:p>
          <a:endParaRPr lang="en-US"/>
        </a:p>
      </dgm:t>
    </dgm:pt>
    <dgm:pt modelId="{1D8D4A53-3A08-420E-B398-331E73484C67}" type="sibTrans" cxnId="{4A0B1842-C2F6-421D-BCC2-8F0D1068B0A9}">
      <dgm:prSet/>
      <dgm:spPr/>
      <dgm:t>
        <a:bodyPr/>
        <a:lstStyle/>
        <a:p>
          <a:endParaRPr lang="en-US"/>
        </a:p>
      </dgm:t>
    </dgm:pt>
    <dgm:pt modelId="{8CA6C40F-C9E2-4C6C-A817-BCB4313412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 = Use of Time</a:t>
          </a:r>
        </a:p>
      </dgm:t>
    </dgm:pt>
    <dgm:pt modelId="{696C6CB6-E627-4403-BC4D-4766324C7106}" type="parTrans" cxnId="{26AF62BD-7B39-48D0-875E-A407A1A4E8EA}">
      <dgm:prSet/>
      <dgm:spPr/>
      <dgm:t>
        <a:bodyPr/>
        <a:lstStyle/>
        <a:p>
          <a:endParaRPr lang="en-US"/>
        </a:p>
      </dgm:t>
    </dgm:pt>
    <dgm:pt modelId="{3041544D-717C-4364-BAB8-2CB80DA78E24}" type="sibTrans" cxnId="{26AF62BD-7B39-48D0-875E-A407A1A4E8EA}">
      <dgm:prSet/>
      <dgm:spPr/>
      <dgm:t>
        <a:bodyPr/>
        <a:lstStyle/>
        <a:p>
          <a:endParaRPr lang="en-US"/>
        </a:p>
      </dgm:t>
    </dgm:pt>
    <dgm:pt modelId="{28673D25-4B2B-4B5B-AB00-7E010DACAC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 = Use of Data</a:t>
          </a:r>
        </a:p>
      </dgm:t>
    </dgm:pt>
    <dgm:pt modelId="{353C791A-24FC-45BB-87D5-597F520EF6AC}" type="parTrans" cxnId="{82181A9C-07BD-4380-A869-9603B567CCB2}">
      <dgm:prSet/>
      <dgm:spPr/>
      <dgm:t>
        <a:bodyPr/>
        <a:lstStyle/>
        <a:p>
          <a:endParaRPr lang="en-US"/>
        </a:p>
      </dgm:t>
    </dgm:pt>
    <dgm:pt modelId="{62B13A31-DD13-479B-AF1A-17FDCCF32154}" type="sibTrans" cxnId="{82181A9C-07BD-4380-A869-9603B567CCB2}">
      <dgm:prSet/>
      <dgm:spPr/>
      <dgm:t>
        <a:bodyPr/>
        <a:lstStyle/>
        <a:p>
          <a:endParaRPr lang="en-US"/>
        </a:p>
      </dgm:t>
    </dgm:pt>
    <dgm:pt modelId="{E0193E54-091B-4C63-AC75-706CFF6F3F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 = Delivery of Services</a:t>
          </a:r>
        </a:p>
      </dgm:t>
    </dgm:pt>
    <dgm:pt modelId="{072843EA-EB94-43D1-ACB7-355BF324491C}" type="parTrans" cxnId="{1B6DE161-9880-45B7-8C6B-8C51CF885301}">
      <dgm:prSet/>
      <dgm:spPr/>
      <dgm:t>
        <a:bodyPr/>
        <a:lstStyle/>
        <a:p>
          <a:endParaRPr lang="en-US"/>
        </a:p>
      </dgm:t>
    </dgm:pt>
    <dgm:pt modelId="{77116A26-E88D-44F4-B520-498F7807B913}" type="sibTrans" cxnId="{1B6DE161-9880-45B7-8C6B-8C51CF885301}">
      <dgm:prSet/>
      <dgm:spPr/>
      <dgm:t>
        <a:bodyPr/>
        <a:lstStyle/>
        <a:p>
          <a:endParaRPr lang="en-US"/>
        </a:p>
      </dgm:t>
    </dgm:pt>
    <dgm:pt modelId="{6E28D873-D7F8-43F8-9139-711A8D6D26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 = School Counselor Identity</a:t>
          </a:r>
        </a:p>
      </dgm:t>
    </dgm:pt>
    <dgm:pt modelId="{2FC0D8EA-C343-4287-9B54-1A8AE913419F}" type="parTrans" cxnId="{542B58BC-97E5-453E-B3A2-68659ECE584A}">
      <dgm:prSet/>
      <dgm:spPr/>
      <dgm:t>
        <a:bodyPr/>
        <a:lstStyle/>
        <a:p>
          <a:endParaRPr lang="en-US"/>
        </a:p>
      </dgm:t>
    </dgm:pt>
    <dgm:pt modelId="{6ADCAF8E-8191-4DA3-97C0-EA288E8DFCC6}" type="sibTrans" cxnId="{542B58BC-97E5-453E-B3A2-68659ECE584A}">
      <dgm:prSet/>
      <dgm:spPr/>
      <dgm:t>
        <a:bodyPr/>
        <a:lstStyle/>
        <a:p>
          <a:endParaRPr lang="en-US"/>
        </a:p>
      </dgm:t>
    </dgm:pt>
    <dgm:pt modelId="{A947AA79-0B52-41DF-892C-F4C29F7B8184}" type="pres">
      <dgm:prSet presAssocID="{3F86B9A2-E10D-44F2-A66E-DDDB869297BD}" presName="root" presStyleCnt="0">
        <dgm:presLayoutVars>
          <dgm:dir/>
          <dgm:resizeHandles val="exact"/>
        </dgm:presLayoutVars>
      </dgm:prSet>
      <dgm:spPr/>
    </dgm:pt>
    <dgm:pt modelId="{8A2374E5-9772-4106-B886-075A2DE77747}" type="pres">
      <dgm:prSet presAssocID="{442B9E95-4713-4619-B592-35BE4F37EAC9}" presName="compNode" presStyleCnt="0"/>
      <dgm:spPr/>
    </dgm:pt>
    <dgm:pt modelId="{47588778-C518-4030-9709-E28B500EFEE3}" type="pres">
      <dgm:prSet presAssocID="{442B9E95-4713-4619-B592-35BE4F37EAC9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757127C-A713-44B3-B6B2-2E480FB94E0B}" type="pres">
      <dgm:prSet presAssocID="{442B9E95-4713-4619-B592-35BE4F37EAC9}" presName="iconSpace" presStyleCnt="0"/>
      <dgm:spPr/>
    </dgm:pt>
    <dgm:pt modelId="{F528EF53-ADC5-4002-B423-C5895D835645}" type="pres">
      <dgm:prSet presAssocID="{442B9E95-4713-4619-B592-35BE4F37EAC9}" presName="parTx" presStyleLbl="revTx" presStyleIdx="0" presStyleCnt="4">
        <dgm:presLayoutVars>
          <dgm:chMax val="0"/>
          <dgm:chPref val="0"/>
        </dgm:presLayoutVars>
      </dgm:prSet>
      <dgm:spPr/>
    </dgm:pt>
    <dgm:pt modelId="{F577CA91-8B14-4439-B83C-84027BECED87}" type="pres">
      <dgm:prSet presAssocID="{442B9E95-4713-4619-B592-35BE4F37EAC9}" presName="txSpace" presStyleCnt="0"/>
      <dgm:spPr/>
    </dgm:pt>
    <dgm:pt modelId="{A1B7EDCB-BB79-4AAF-8A95-DA0CBA086EBE}" type="pres">
      <dgm:prSet presAssocID="{442B9E95-4713-4619-B592-35BE4F37EAC9}" presName="desTx" presStyleLbl="revTx" presStyleIdx="1" presStyleCnt="4">
        <dgm:presLayoutVars/>
      </dgm:prSet>
      <dgm:spPr/>
    </dgm:pt>
    <dgm:pt modelId="{3C15CB3E-0102-4F30-9C96-45FB437E08BC}" type="pres">
      <dgm:prSet presAssocID="{3B6963AE-499D-4403-B6AD-89A6F8BCABA5}" presName="sibTrans" presStyleCnt="0"/>
      <dgm:spPr/>
    </dgm:pt>
    <dgm:pt modelId="{31F7CD9D-7A34-46B8-8BC5-6E019BE0ECAC}" type="pres">
      <dgm:prSet presAssocID="{81EFDE24-C28B-4198-88D4-C08B83A510F8}" presName="compNode" presStyleCnt="0"/>
      <dgm:spPr/>
    </dgm:pt>
    <dgm:pt modelId="{860ACDC9-E3DD-4566-AE80-88C533CE5449}" type="pres">
      <dgm:prSet presAssocID="{81EFDE24-C28B-4198-88D4-C08B83A510F8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5D05505-3F33-42CC-9DD8-F07DE3FA6124}" type="pres">
      <dgm:prSet presAssocID="{81EFDE24-C28B-4198-88D4-C08B83A510F8}" presName="iconSpace" presStyleCnt="0"/>
      <dgm:spPr/>
    </dgm:pt>
    <dgm:pt modelId="{43C89BF8-DBDB-441E-91CA-C42CC18C038A}" type="pres">
      <dgm:prSet presAssocID="{81EFDE24-C28B-4198-88D4-C08B83A510F8}" presName="parTx" presStyleLbl="revTx" presStyleIdx="2" presStyleCnt="4">
        <dgm:presLayoutVars>
          <dgm:chMax val="0"/>
          <dgm:chPref val="0"/>
        </dgm:presLayoutVars>
      </dgm:prSet>
      <dgm:spPr/>
    </dgm:pt>
    <dgm:pt modelId="{3911ADAA-9A12-478E-B74B-86BB5B4D8C26}" type="pres">
      <dgm:prSet presAssocID="{81EFDE24-C28B-4198-88D4-C08B83A510F8}" presName="txSpace" presStyleCnt="0"/>
      <dgm:spPr/>
    </dgm:pt>
    <dgm:pt modelId="{8EFE20C9-D670-43AC-922A-39EC64626A70}" type="pres">
      <dgm:prSet presAssocID="{81EFDE24-C28B-4198-88D4-C08B83A510F8}" presName="desTx" presStyleLbl="revTx" presStyleIdx="3" presStyleCnt="4">
        <dgm:presLayoutVars/>
      </dgm:prSet>
      <dgm:spPr/>
    </dgm:pt>
  </dgm:ptLst>
  <dgm:cxnLst>
    <dgm:cxn modelId="{309F6027-214A-4E2C-B143-E5235B1374DB}" type="presOf" srcId="{442B9E95-4713-4619-B592-35BE4F37EAC9}" destId="{F528EF53-ADC5-4002-B423-C5895D835645}" srcOrd="0" destOrd="0" presId="urn:microsoft.com/office/officeart/2018/2/layout/IconLabelDescriptionList"/>
    <dgm:cxn modelId="{4A0B1842-C2F6-421D-BCC2-8F0D1068B0A9}" srcId="{3F86B9A2-E10D-44F2-A66E-DDDB869297BD}" destId="{81EFDE24-C28B-4198-88D4-C08B83A510F8}" srcOrd="1" destOrd="0" parTransId="{C6CDD839-2BB0-40EC-B5EF-4E4C04BF010E}" sibTransId="{1D8D4A53-3A08-420E-B398-331E73484C67}"/>
    <dgm:cxn modelId="{43099950-E24C-40D4-BBD9-F1B8F6A0F9EC}" type="presOf" srcId="{3F86B9A2-E10D-44F2-A66E-DDDB869297BD}" destId="{A947AA79-0B52-41DF-892C-F4C29F7B8184}" srcOrd="0" destOrd="0" presId="urn:microsoft.com/office/officeart/2018/2/layout/IconLabelDescriptionList"/>
    <dgm:cxn modelId="{A6519A55-91CD-4495-A2DA-A2BCC6AE465E}" type="presOf" srcId="{E0193E54-091B-4C63-AC75-706CFF6F3FE9}" destId="{8EFE20C9-D670-43AC-922A-39EC64626A70}" srcOrd="0" destOrd="2" presId="urn:microsoft.com/office/officeart/2018/2/layout/IconLabelDescriptionList"/>
    <dgm:cxn modelId="{1B6DE161-9880-45B7-8C6B-8C51CF885301}" srcId="{81EFDE24-C28B-4198-88D4-C08B83A510F8}" destId="{E0193E54-091B-4C63-AC75-706CFF6F3FE9}" srcOrd="2" destOrd="0" parTransId="{072843EA-EB94-43D1-ACB7-355BF324491C}" sibTransId="{77116A26-E88D-44F4-B520-498F7807B913}"/>
    <dgm:cxn modelId="{8CA72E77-01B5-4D12-B96F-2C4CFF5A44F2}" type="presOf" srcId="{8CA6C40F-C9E2-4C6C-A817-BCB4313412AA}" destId="{8EFE20C9-D670-43AC-922A-39EC64626A70}" srcOrd="0" destOrd="0" presId="urn:microsoft.com/office/officeart/2018/2/layout/IconLabelDescriptionList"/>
    <dgm:cxn modelId="{2BF1A18C-CFBC-442B-9E70-D9C9644FB07F}" srcId="{3F86B9A2-E10D-44F2-A66E-DDDB869297BD}" destId="{442B9E95-4713-4619-B592-35BE4F37EAC9}" srcOrd="0" destOrd="0" parTransId="{235834F0-DE26-42B1-BF77-6CDC172F3E6F}" sibTransId="{3B6963AE-499D-4403-B6AD-89A6F8BCABA5}"/>
    <dgm:cxn modelId="{82181A9C-07BD-4380-A869-9603B567CCB2}" srcId="{81EFDE24-C28B-4198-88D4-C08B83A510F8}" destId="{28673D25-4B2B-4B5B-AB00-7E010DACAC82}" srcOrd="1" destOrd="0" parTransId="{353C791A-24FC-45BB-87D5-597F520EF6AC}" sibTransId="{62B13A31-DD13-479B-AF1A-17FDCCF32154}"/>
    <dgm:cxn modelId="{10CB8AB5-E3B4-48DB-8C0E-54722838BED9}" type="presOf" srcId="{81EFDE24-C28B-4198-88D4-C08B83A510F8}" destId="{43C89BF8-DBDB-441E-91CA-C42CC18C038A}" srcOrd="0" destOrd="0" presId="urn:microsoft.com/office/officeart/2018/2/layout/IconLabelDescriptionList"/>
    <dgm:cxn modelId="{542B58BC-97E5-453E-B3A2-68659ECE584A}" srcId="{81EFDE24-C28B-4198-88D4-C08B83A510F8}" destId="{6E28D873-D7F8-43F8-9139-711A8D6D26F1}" srcOrd="3" destOrd="0" parTransId="{2FC0D8EA-C343-4287-9B54-1A8AE913419F}" sibTransId="{6ADCAF8E-8191-4DA3-97C0-EA288E8DFCC6}"/>
    <dgm:cxn modelId="{CD8FA3BC-88CF-4C65-BCCF-50A3999D4655}" type="presOf" srcId="{28673D25-4B2B-4B5B-AB00-7E010DACAC82}" destId="{8EFE20C9-D670-43AC-922A-39EC64626A70}" srcOrd="0" destOrd="1" presId="urn:microsoft.com/office/officeart/2018/2/layout/IconLabelDescriptionList"/>
    <dgm:cxn modelId="{26AF62BD-7B39-48D0-875E-A407A1A4E8EA}" srcId="{81EFDE24-C28B-4198-88D4-C08B83A510F8}" destId="{8CA6C40F-C9E2-4C6C-A817-BCB4313412AA}" srcOrd="0" destOrd="0" parTransId="{696C6CB6-E627-4403-BC4D-4766324C7106}" sibTransId="{3041544D-717C-4364-BAB8-2CB80DA78E24}"/>
    <dgm:cxn modelId="{189111D9-87A6-48D6-918A-5140B4B78D2D}" type="presOf" srcId="{6E28D873-D7F8-43F8-9139-711A8D6D26F1}" destId="{8EFE20C9-D670-43AC-922A-39EC64626A70}" srcOrd="0" destOrd="3" presId="urn:microsoft.com/office/officeart/2018/2/layout/IconLabelDescriptionList"/>
    <dgm:cxn modelId="{B3E4D74B-A9DE-4BE1-8EC2-C04CDA3F79E2}" type="presParOf" srcId="{A947AA79-0B52-41DF-892C-F4C29F7B8184}" destId="{8A2374E5-9772-4106-B886-075A2DE77747}" srcOrd="0" destOrd="0" presId="urn:microsoft.com/office/officeart/2018/2/layout/IconLabelDescriptionList"/>
    <dgm:cxn modelId="{BA0705CF-B37B-4F79-9BCC-B9A16F207BE2}" type="presParOf" srcId="{8A2374E5-9772-4106-B886-075A2DE77747}" destId="{47588778-C518-4030-9709-E28B500EFEE3}" srcOrd="0" destOrd="0" presId="urn:microsoft.com/office/officeart/2018/2/layout/IconLabelDescriptionList"/>
    <dgm:cxn modelId="{1168A60A-7007-4CA0-A4FF-852DBF9B97DC}" type="presParOf" srcId="{8A2374E5-9772-4106-B886-075A2DE77747}" destId="{9757127C-A713-44B3-B6B2-2E480FB94E0B}" srcOrd="1" destOrd="0" presId="urn:microsoft.com/office/officeart/2018/2/layout/IconLabelDescriptionList"/>
    <dgm:cxn modelId="{C6427498-F1ED-4727-AF7E-F6588B5874AC}" type="presParOf" srcId="{8A2374E5-9772-4106-B886-075A2DE77747}" destId="{F528EF53-ADC5-4002-B423-C5895D835645}" srcOrd="2" destOrd="0" presId="urn:microsoft.com/office/officeart/2018/2/layout/IconLabelDescriptionList"/>
    <dgm:cxn modelId="{94AB5BB2-354A-4C0B-97D7-5A9DAA50AD6E}" type="presParOf" srcId="{8A2374E5-9772-4106-B886-075A2DE77747}" destId="{F577CA91-8B14-4439-B83C-84027BECED87}" srcOrd="3" destOrd="0" presId="urn:microsoft.com/office/officeart/2018/2/layout/IconLabelDescriptionList"/>
    <dgm:cxn modelId="{481529D1-741E-4A63-A0DD-F0315DB25320}" type="presParOf" srcId="{8A2374E5-9772-4106-B886-075A2DE77747}" destId="{A1B7EDCB-BB79-4AAF-8A95-DA0CBA086EBE}" srcOrd="4" destOrd="0" presId="urn:microsoft.com/office/officeart/2018/2/layout/IconLabelDescriptionList"/>
    <dgm:cxn modelId="{C9E77A2B-0F0F-4A17-AA0E-4F4B0C81E3F5}" type="presParOf" srcId="{A947AA79-0B52-41DF-892C-F4C29F7B8184}" destId="{3C15CB3E-0102-4F30-9C96-45FB437E08BC}" srcOrd="1" destOrd="0" presId="urn:microsoft.com/office/officeart/2018/2/layout/IconLabelDescriptionList"/>
    <dgm:cxn modelId="{0784790F-997E-4F35-8C0B-F54702F21FF2}" type="presParOf" srcId="{A947AA79-0B52-41DF-892C-F4C29F7B8184}" destId="{31F7CD9D-7A34-46B8-8BC5-6E019BE0ECAC}" srcOrd="2" destOrd="0" presId="urn:microsoft.com/office/officeart/2018/2/layout/IconLabelDescriptionList"/>
    <dgm:cxn modelId="{EBD63A2A-BD60-4A22-B191-65D61E4360BD}" type="presParOf" srcId="{31F7CD9D-7A34-46B8-8BC5-6E019BE0ECAC}" destId="{860ACDC9-E3DD-4566-AE80-88C533CE5449}" srcOrd="0" destOrd="0" presId="urn:microsoft.com/office/officeart/2018/2/layout/IconLabelDescriptionList"/>
    <dgm:cxn modelId="{A2D03819-10AF-44D1-BA05-AD4024DD3A44}" type="presParOf" srcId="{31F7CD9D-7A34-46B8-8BC5-6E019BE0ECAC}" destId="{C5D05505-3F33-42CC-9DD8-F07DE3FA6124}" srcOrd="1" destOrd="0" presId="urn:microsoft.com/office/officeart/2018/2/layout/IconLabelDescriptionList"/>
    <dgm:cxn modelId="{DB318DE6-E3BF-4BC4-8CF3-5A06FB1372DE}" type="presParOf" srcId="{31F7CD9D-7A34-46B8-8BC5-6E019BE0ECAC}" destId="{43C89BF8-DBDB-441E-91CA-C42CC18C038A}" srcOrd="2" destOrd="0" presId="urn:microsoft.com/office/officeart/2018/2/layout/IconLabelDescriptionList"/>
    <dgm:cxn modelId="{73844AC2-D80D-4662-B0AA-260BADBEF529}" type="presParOf" srcId="{31F7CD9D-7A34-46B8-8BC5-6E019BE0ECAC}" destId="{3911ADAA-9A12-478E-B74B-86BB5B4D8C26}" srcOrd="3" destOrd="0" presId="urn:microsoft.com/office/officeart/2018/2/layout/IconLabelDescriptionList"/>
    <dgm:cxn modelId="{AA9CD4F9-D818-41DC-95C3-556591589BB4}" type="presParOf" srcId="{31F7CD9D-7A34-46B8-8BC5-6E019BE0ECAC}" destId="{8EFE20C9-D670-43AC-922A-39EC64626A7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82D3B8-805D-4515-ABF0-1D45E73AF6F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55F3F08-44D8-45DA-A2A1-698D8E99E6B3}">
      <dgm:prSet/>
      <dgm:spPr/>
      <dgm:t>
        <a:bodyPr/>
        <a:lstStyle/>
        <a:p>
          <a:r>
            <a:rPr lang="en-US" dirty="0"/>
            <a:t>Does not maintain a regular schedule – is available to help out when needed</a:t>
          </a:r>
        </a:p>
      </dgm:t>
    </dgm:pt>
    <dgm:pt modelId="{0557EE26-486A-41BA-B074-7565CC56B53D}" type="parTrans" cxnId="{39C2728B-EB31-4FEE-AFCA-50E8581A3063}">
      <dgm:prSet/>
      <dgm:spPr/>
      <dgm:t>
        <a:bodyPr/>
        <a:lstStyle/>
        <a:p>
          <a:endParaRPr lang="en-US"/>
        </a:p>
      </dgm:t>
    </dgm:pt>
    <dgm:pt modelId="{40372243-AAE4-4234-A526-B3620CDAE0AB}" type="sibTrans" cxnId="{39C2728B-EB31-4FEE-AFCA-50E8581A3063}">
      <dgm:prSet/>
      <dgm:spPr/>
      <dgm:t>
        <a:bodyPr/>
        <a:lstStyle/>
        <a:p>
          <a:endParaRPr lang="en-US"/>
        </a:p>
      </dgm:t>
    </dgm:pt>
    <dgm:pt modelId="{B93446DC-D642-42DB-933D-7A440E4758D2}">
      <dgm:prSet/>
      <dgm:spPr/>
      <dgm:t>
        <a:bodyPr/>
        <a:lstStyle/>
        <a:p>
          <a:r>
            <a:rPr lang="en-US"/>
            <a:t>Primarily does individual student counseling</a:t>
          </a:r>
        </a:p>
      </dgm:t>
    </dgm:pt>
    <dgm:pt modelId="{02F6DC51-BB01-4BEA-9644-15BA3045EA0B}" type="parTrans" cxnId="{9399DA72-19BE-410D-A0C6-3711CBF0B0B8}">
      <dgm:prSet/>
      <dgm:spPr/>
      <dgm:t>
        <a:bodyPr/>
        <a:lstStyle/>
        <a:p>
          <a:endParaRPr lang="en-US"/>
        </a:p>
      </dgm:t>
    </dgm:pt>
    <dgm:pt modelId="{21E040EE-3969-4639-B756-C2DA0CDB6ED5}" type="sibTrans" cxnId="{9399DA72-19BE-410D-A0C6-3711CBF0B0B8}">
      <dgm:prSet/>
      <dgm:spPr/>
      <dgm:t>
        <a:bodyPr/>
        <a:lstStyle/>
        <a:p>
          <a:endParaRPr lang="en-US"/>
        </a:p>
      </dgm:t>
    </dgm:pt>
    <dgm:pt modelId="{4790D5AA-458D-4B55-86AF-9BBC94AF2AB6}">
      <dgm:prSet/>
      <dgm:spPr/>
      <dgm:t>
        <a:bodyPr/>
        <a:lstStyle/>
        <a:p>
          <a:r>
            <a:rPr lang="en-US"/>
            <a:t>Works in isolation</a:t>
          </a:r>
        </a:p>
      </dgm:t>
    </dgm:pt>
    <dgm:pt modelId="{60DF62DB-DDC3-4907-8E26-B42F982A1156}" type="parTrans" cxnId="{C3B1C04A-E9AD-4E85-B363-05FCC4416BAD}">
      <dgm:prSet/>
      <dgm:spPr/>
      <dgm:t>
        <a:bodyPr/>
        <a:lstStyle/>
        <a:p>
          <a:endParaRPr lang="en-US"/>
        </a:p>
      </dgm:t>
    </dgm:pt>
    <dgm:pt modelId="{95432102-F317-4119-9427-99410D9160CF}" type="sibTrans" cxnId="{C3B1C04A-E9AD-4E85-B363-05FCC4416BAD}">
      <dgm:prSet/>
      <dgm:spPr/>
      <dgm:t>
        <a:bodyPr/>
        <a:lstStyle/>
        <a:p>
          <a:endParaRPr lang="en-US"/>
        </a:p>
      </dgm:t>
    </dgm:pt>
    <dgm:pt modelId="{D2B1FCBA-6CE5-44A2-AF66-69B85BB15744}">
      <dgm:prSet/>
      <dgm:spPr/>
      <dgm:t>
        <a:bodyPr/>
        <a:lstStyle/>
        <a:p>
          <a:r>
            <a:rPr lang="en-US"/>
            <a:t>Does not know how to implement a school counseling program</a:t>
          </a:r>
        </a:p>
      </dgm:t>
    </dgm:pt>
    <dgm:pt modelId="{0D8D035A-A839-47FD-843C-0149E3A136F4}" type="parTrans" cxnId="{516A6D91-4EE9-41E4-BA20-27833A54435C}">
      <dgm:prSet/>
      <dgm:spPr/>
      <dgm:t>
        <a:bodyPr/>
        <a:lstStyle/>
        <a:p>
          <a:endParaRPr lang="en-US"/>
        </a:p>
      </dgm:t>
    </dgm:pt>
    <dgm:pt modelId="{819E1C15-4482-42B9-8ECF-F7F6431AA483}" type="sibTrans" cxnId="{516A6D91-4EE9-41E4-BA20-27833A54435C}">
      <dgm:prSet/>
      <dgm:spPr/>
      <dgm:t>
        <a:bodyPr/>
        <a:lstStyle/>
        <a:p>
          <a:endParaRPr lang="en-US"/>
        </a:p>
      </dgm:t>
    </dgm:pt>
    <dgm:pt modelId="{021549DD-841B-4CFE-80AA-86828E6802A1}">
      <dgm:prSet/>
      <dgm:spPr/>
      <dgm:t>
        <a:bodyPr/>
        <a:lstStyle/>
        <a:p>
          <a:r>
            <a:rPr lang="en-US"/>
            <a:t>Does not engage in leadership teams/committees</a:t>
          </a:r>
        </a:p>
      </dgm:t>
    </dgm:pt>
    <dgm:pt modelId="{9E994DA5-AD5E-4A11-A030-70E92549F9B1}" type="parTrans" cxnId="{FEBF92B8-856C-4F4C-976D-FCD85582FEF8}">
      <dgm:prSet/>
      <dgm:spPr/>
      <dgm:t>
        <a:bodyPr/>
        <a:lstStyle/>
        <a:p>
          <a:endParaRPr lang="en-US"/>
        </a:p>
      </dgm:t>
    </dgm:pt>
    <dgm:pt modelId="{195088EB-3CCD-415B-907A-1A0594B814F3}" type="sibTrans" cxnId="{FEBF92B8-856C-4F4C-976D-FCD85582FEF8}">
      <dgm:prSet/>
      <dgm:spPr/>
      <dgm:t>
        <a:bodyPr/>
        <a:lstStyle/>
        <a:p>
          <a:endParaRPr lang="en-US"/>
        </a:p>
      </dgm:t>
    </dgm:pt>
    <dgm:pt modelId="{C5827D84-E18A-48EB-A1C0-A83646FA2B19}">
      <dgm:prSet/>
      <dgm:spPr/>
      <dgm:t>
        <a:bodyPr/>
        <a:lstStyle/>
        <a:p>
          <a:r>
            <a:rPr lang="en-US" dirty="0"/>
            <a:t>Does not align activities to school improvement goals and has no impact on student achievement</a:t>
          </a:r>
        </a:p>
      </dgm:t>
    </dgm:pt>
    <dgm:pt modelId="{285BA122-16EF-4450-9EEC-0FB12791EDAC}" type="parTrans" cxnId="{5117EAD3-7BC2-4929-8335-90B13B568E71}">
      <dgm:prSet/>
      <dgm:spPr/>
      <dgm:t>
        <a:bodyPr/>
        <a:lstStyle/>
        <a:p>
          <a:endParaRPr lang="en-US"/>
        </a:p>
      </dgm:t>
    </dgm:pt>
    <dgm:pt modelId="{D6901056-4B42-4676-8861-814BDFF74A3C}" type="sibTrans" cxnId="{5117EAD3-7BC2-4929-8335-90B13B568E71}">
      <dgm:prSet/>
      <dgm:spPr/>
      <dgm:t>
        <a:bodyPr/>
        <a:lstStyle/>
        <a:p>
          <a:endParaRPr lang="en-US"/>
        </a:p>
      </dgm:t>
    </dgm:pt>
    <dgm:pt modelId="{900E4AFB-B0D1-43DE-BB4B-8B9207DDAABE}" type="pres">
      <dgm:prSet presAssocID="{0082D3B8-805D-4515-ABF0-1D45E73AF6F2}" presName="linear" presStyleCnt="0">
        <dgm:presLayoutVars>
          <dgm:animLvl val="lvl"/>
          <dgm:resizeHandles val="exact"/>
        </dgm:presLayoutVars>
      </dgm:prSet>
      <dgm:spPr/>
    </dgm:pt>
    <dgm:pt modelId="{2C13AA12-5046-4804-833B-30B2B0E3A19C}" type="pres">
      <dgm:prSet presAssocID="{655F3F08-44D8-45DA-A2A1-698D8E99E6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4B5FFF-CF88-4FE5-AD73-86F4E0F01703}" type="pres">
      <dgm:prSet presAssocID="{40372243-AAE4-4234-A526-B3620CDAE0AB}" presName="spacer" presStyleCnt="0"/>
      <dgm:spPr/>
    </dgm:pt>
    <dgm:pt modelId="{8B3D7033-F5AB-4434-A88A-8EAC459E3F88}" type="pres">
      <dgm:prSet presAssocID="{B93446DC-D642-42DB-933D-7A440E4758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4829378-0F05-4467-8A31-E168D166A1D9}" type="pres">
      <dgm:prSet presAssocID="{21E040EE-3969-4639-B756-C2DA0CDB6ED5}" presName="spacer" presStyleCnt="0"/>
      <dgm:spPr/>
    </dgm:pt>
    <dgm:pt modelId="{DE5680C2-CA56-4FF6-BF57-168E6AF024E8}" type="pres">
      <dgm:prSet presAssocID="{4790D5AA-458D-4B55-86AF-9BBC94AF2AB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B1D80CE-3B38-4892-94B1-61DEC02DC8BC}" type="pres">
      <dgm:prSet presAssocID="{95432102-F317-4119-9427-99410D9160CF}" presName="spacer" presStyleCnt="0"/>
      <dgm:spPr/>
    </dgm:pt>
    <dgm:pt modelId="{A34CE609-4F57-4BD6-B863-F3C9EF66FEA4}" type="pres">
      <dgm:prSet presAssocID="{D2B1FCBA-6CE5-44A2-AF66-69B85BB1574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8EBDE0-697D-4102-8903-9DD3B6913E22}" type="pres">
      <dgm:prSet presAssocID="{819E1C15-4482-42B9-8ECF-F7F6431AA483}" presName="spacer" presStyleCnt="0"/>
      <dgm:spPr/>
    </dgm:pt>
    <dgm:pt modelId="{507E28F7-DC01-4121-BD36-D61DA824EF0D}" type="pres">
      <dgm:prSet presAssocID="{021549DD-841B-4CFE-80AA-86828E6802A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76B83B0-8601-4909-8D73-55BDE7B8DC33}" type="pres">
      <dgm:prSet presAssocID="{195088EB-3CCD-415B-907A-1A0594B814F3}" presName="spacer" presStyleCnt="0"/>
      <dgm:spPr/>
    </dgm:pt>
    <dgm:pt modelId="{E35BF292-58A7-48CE-9F5F-E10E216F1CF5}" type="pres">
      <dgm:prSet presAssocID="{C5827D84-E18A-48EB-A1C0-A83646FA2B1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BE0A734-A4A4-4BF6-9D89-A9E4D523A33B}" type="presOf" srcId="{021549DD-841B-4CFE-80AA-86828E6802A1}" destId="{507E28F7-DC01-4121-BD36-D61DA824EF0D}" srcOrd="0" destOrd="0" presId="urn:microsoft.com/office/officeart/2005/8/layout/vList2"/>
    <dgm:cxn modelId="{C3B1C04A-E9AD-4E85-B363-05FCC4416BAD}" srcId="{0082D3B8-805D-4515-ABF0-1D45E73AF6F2}" destId="{4790D5AA-458D-4B55-86AF-9BBC94AF2AB6}" srcOrd="2" destOrd="0" parTransId="{60DF62DB-DDC3-4907-8E26-B42F982A1156}" sibTransId="{95432102-F317-4119-9427-99410D9160CF}"/>
    <dgm:cxn modelId="{3C8D8B4C-501B-4870-BEEB-8155D743A2D1}" type="presOf" srcId="{D2B1FCBA-6CE5-44A2-AF66-69B85BB15744}" destId="{A34CE609-4F57-4BD6-B863-F3C9EF66FEA4}" srcOrd="0" destOrd="0" presId="urn:microsoft.com/office/officeart/2005/8/layout/vList2"/>
    <dgm:cxn modelId="{12EA9962-FE01-4897-AF45-DFC692C83945}" type="presOf" srcId="{C5827D84-E18A-48EB-A1C0-A83646FA2B19}" destId="{E35BF292-58A7-48CE-9F5F-E10E216F1CF5}" srcOrd="0" destOrd="0" presId="urn:microsoft.com/office/officeart/2005/8/layout/vList2"/>
    <dgm:cxn modelId="{9399DA72-19BE-410D-A0C6-3711CBF0B0B8}" srcId="{0082D3B8-805D-4515-ABF0-1D45E73AF6F2}" destId="{B93446DC-D642-42DB-933D-7A440E4758D2}" srcOrd="1" destOrd="0" parTransId="{02F6DC51-BB01-4BEA-9644-15BA3045EA0B}" sibTransId="{21E040EE-3969-4639-B756-C2DA0CDB6ED5}"/>
    <dgm:cxn modelId="{39C2728B-EB31-4FEE-AFCA-50E8581A3063}" srcId="{0082D3B8-805D-4515-ABF0-1D45E73AF6F2}" destId="{655F3F08-44D8-45DA-A2A1-698D8E99E6B3}" srcOrd="0" destOrd="0" parTransId="{0557EE26-486A-41BA-B074-7565CC56B53D}" sibTransId="{40372243-AAE4-4234-A526-B3620CDAE0AB}"/>
    <dgm:cxn modelId="{D0A04590-9455-4C42-BD01-20B3458A492A}" type="presOf" srcId="{0082D3B8-805D-4515-ABF0-1D45E73AF6F2}" destId="{900E4AFB-B0D1-43DE-BB4B-8B9207DDAABE}" srcOrd="0" destOrd="0" presId="urn:microsoft.com/office/officeart/2005/8/layout/vList2"/>
    <dgm:cxn modelId="{516A6D91-4EE9-41E4-BA20-27833A54435C}" srcId="{0082D3B8-805D-4515-ABF0-1D45E73AF6F2}" destId="{D2B1FCBA-6CE5-44A2-AF66-69B85BB15744}" srcOrd="3" destOrd="0" parTransId="{0D8D035A-A839-47FD-843C-0149E3A136F4}" sibTransId="{819E1C15-4482-42B9-8ECF-F7F6431AA483}"/>
    <dgm:cxn modelId="{FEBF92B8-856C-4F4C-976D-FCD85582FEF8}" srcId="{0082D3B8-805D-4515-ABF0-1D45E73AF6F2}" destId="{021549DD-841B-4CFE-80AA-86828E6802A1}" srcOrd="4" destOrd="0" parTransId="{9E994DA5-AD5E-4A11-A030-70E92549F9B1}" sibTransId="{195088EB-3CCD-415B-907A-1A0594B814F3}"/>
    <dgm:cxn modelId="{D6CB44BD-CA77-4901-BD9F-BFF3FA902287}" type="presOf" srcId="{655F3F08-44D8-45DA-A2A1-698D8E99E6B3}" destId="{2C13AA12-5046-4804-833B-30B2B0E3A19C}" srcOrd="0" destOrd="0" presId="urn:microsoft.com/office/officeart/2005/8/layout/vList2"/>
    <dgm:cxn modelId="{B3068DD1-19CF-4071-9BF4-28CDD501DBF5}" type="presOf" srcId="{4790D5AA-458D-4B55-86AF-9BBC94AF2AB6}" destId="{DE5680C2-CA56-4FF6-BF57-168E6AF024E8}" srcOrd="0" destOrd="0" presId="urn:microsoft.com/office/officeart/2005/8/layout/vList2"/>
    <dgm:cxn modelId="{5117EAD3-7BC2-4929-8335-90B13B568E71}" srcId="{0082D3B8-805D-4515-ABF0-1D45E73AF6F2}" destId="{C5827D84-E18A-48EB-A1C0-A83646FA2B19}" srcOrd="5" destOrd="0" parTransId="{285BA122-16EF-4450-9EEC-0FB12791EDAC}" sibTransId="{D6901056-4B42-4676-8861-814BDFF74A3C}"/>
    <dgm:cxn modelId="{DE8B4BDA-4A3A-4FA1-AAC0-BB12A5F23862}" type="presOf" srcId="{B93446DC-D642-42DB-933D-7A440E4758D2}" destId="{8B3D7033-F5AB-4434-A88A-8EAC459E3F88}" srcOrd="0" destOrd="0" presId="urn:microsoft.com/office/officeart/2005/8/layout/vList2"/>
    <dgm:cxn modelId="{CD9D1DD5-79A7-4DE7-A107-13BE8755155E}" type="presParOf" srcId="{900E4AFB-B0D1-43DE-BB4B-8B9207DDAABE}" destId="{2C13AA12-5046-4804-833B-30B2B0E3A19C}" srcOrd="0" destOrd="0" presId="urn:microsoft.com/office/officeart/2005/8/layout/vList2"/>
    <dgm:cxn modelId="{38B2D72B-7120-4FDA-8486-F21BA2B97D03}" type="presParOf" srcId="{900E4AFB-B0D1-43DE-BB4B-8B9207DDAABE}" destId="{FB4B5FFF-CF88-4FE5-AD73-86F4E0F01703}" srcOrd="1" destOrd="0" presId="urn:microsoft.com/office/officeart/2005/8/layout/vList2"/>
    <dgm:cxn modelId="{B990EF22-B1A4-4B2F-83B4-E5069FC52F92}" type="presParOf" srcId="{900E4AFB-B0D1-43DE-BB4B-8B9207DDAABE}" destId="{8B3D7033-F5AB-4434-A88A-8EAC459E3F88}" srcOrd="2" destOrd="0" presId="urn:microsoft.com/office/officeart/2005/8/layout/vList2"/>
    <dgm:cxn modelId="{7C6E5D27-3077-4BFA-B0CE-BF3B4C69444E}" type="presParOf" srcId="{900E4AFB-B0D1-43DE-BB4B-8B9207DDAABE}" destId="{44829378-0F05-4467-8A31-E168D166A1D9}" srcOrd="3" destOrd="0" presId="urn:microsoft.com/office/officeart/2005/8/layout/vList2"/>
    <dgm:cxn modelId="{E0F5DA14-0CFC-4426-A375-C593C0AAFEC8}" type="presParOf" srcId="{900E4AFB-B0D1-43DE-BB4B-8B9207DDAABE}" destId="{DE5680C2-CA56-4FF6-BF57-168E6AF024E8}" srcOrd="4" destOrd="0" presId="urn:microsoft.com/office/officeart/2005/8/layout/vList2"/>
    <dgm:cxn modelId="{9B3AC9A7-CB9E-488B-8A7A-E2576766D363}" type="presParOf" srcId="{900E4AFB-B0D1-43DE-BB4B-8B9207DDAABE}" destId="{7B1D80CE-3B38-4892-94B1-61DEC02DC8BC}" srcOrd="5" destOrd="0" presId="urn:microsoft.com/office/officeart/2005/8/layout/vList2"/>
    <dgm:cxn modelId="{A8F9F0EC-A213-4468-A74D-275B926804F3}" type="presParOf" srcId="{900E4AFB-B0D1-43DE-BB4B-8B9207DDAABE}" destId="{A34CE609-4F57-4BD6-B863-F3C9EF66FEA4}" srcOrd="6" destOrd="0" presId="urn:microsoft.com/office/officeart/2005/8/layout/vList2"/>
    <dgm:cxn modelId="{97E7CB74-D365-46F2-B3D9-13AAC30F4452}" type="presParOf" srcId="{900E4AFB-B0D1-43DE-BB4B-8B9207DDAABE}" destId="{528EBDE0-697D-4102-8903-9DD3B6913E22}" srcOrd="7" destOrd="0" presId="urn:microsoft.com/office/officeart/2005/8/layout/vList2"/>
    <dgm:cxn modelId="{497145FD-2925-460B-B259-B353143ABB99}" type="presParOf" srcId="{900E4AFB-B0D1-43DE-BB4B-8B9207DDAABE}" destId="{507E28F7-DC01-4121-BD36-D61DA824EF0D}" srcOrd="8" destOrd="0" presId="urn:microsoft.com/office/officeart/2005/8/layout/vList2"/>
    <dgm:cxn modelId="{E7B2AA32-EBF7-40A3-BBEC-2B0004E5EB54}" type="presParOf" srcId="{900E4AFB-B0D1-43DE-BB4B-8B9207DDAABE}" destId="{176B83B0-8601-4909-8D73-55BDE7B8DC33}" srcOrd="9" destOrd="0" presId="urn:microsoft.com/office/officeart/2005/8/layout/vList2"/>
    <dgm:cxn modelId="{94341943-2C71-4F5A-BDC1-B63596E3298A}" type="presParOf" srcId="{900E4AFB-B0D1-43DE-BB4B-8B9207DDAABE}" destId="{E35BF292-58A7-48CE-9F5F-E10E216F1C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82D3B8-805D-4515-ABF0-1D45E73AF6F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55F3F08-44D8-45DA-A2A1-698D8E99E6B3}">
      <dgm:prSet/>
      <dgm:spPr/>
      <dgm:t>
        <a:bodyPr/>
        <a:lstStyle/>
        <a:p>
          <a:r>
            <a:rPr lang="en-US" dirty="0"/>
            <a:t>Work reactively – have little control over schedule, calendar, and duties</a:t>
          </a:r>
        </a:p>
      </dgm:t>
    </dgm:pt>
    <dgm:pt modelId="{0557EE26-486A-41BA-B074-7565CC56B53D}" type="parTrans" cxnId="{39C2728B-EB31-4FEE-AFCA-50E8581A3063}">
      <dgm:prSet/>
      <dgm:spPr/>
      <dgm:t>
        <a:bodyPr/>
        <a:lstStyle/>
        <a:p>
          <a:endParaRPr lang="en-US"/>
        </a:p>
      </dgm:t>
    </dgm:pt>
    <dgm:pt modelId="{40372243-AAE4-4234-A526-B3620CDAE0AB}" type="sibTrans" cxnId="{39C2728B-EB31-4FEE-AFCA-50E8581A3063}">
      <dgm:prSet/>
      <dgm:spPr/>
      <dgm:t>
        <a:bodyPr/>
        <a:lstStyle/>
        <a:p>
          <a:endParaRPr lang="en-US"/>
        </a:p>
      </dgm:t>
    </dgm:pt>
    <dgm:pt modelId="{B93446DC-D642-42DB-933D-7A440E4758D2}">
      <dgm:prSet/>
      <dgm:spPr/>
      <dgm:t>
        <a:bodyPr/>
        <a:lstStyle/>
        <a:p>
          <a:r>
            <a:rPr lang="en-US" dirty="0"/>
            <a:t>Overwhelmed by demands of the job, blame students and administration for inability to plan or be proactive</a:t>
          </a:r>
        </a:p>
      </dgm:t>
    </dgm:pt>
    <dgm:pt modelId="{02F6DC51-BB01-4BEA-9644-15BA3045EA0B}" type="parTrans" cxnId="{9399DA72-19BE-410D-A0C6-3711CBF0B0B8}">
      <dgm:prSet/>
      <dgm:spPr/>
      <dgm:t>
        <a:bodyPr/>
        <a:lstStyle/>
        <a:p>
          <a:endParaRPr lang="en-US"/>
        </a:p>
      </dgm:t>
    </dgm:pt>
    <dgm:pt modelId="{21E040EE-3969-4639-B756-C2DA0CDB6ED5}" type="sibTrans" cxnId="{9399DA72-19BE-410D-A0C6-3711CBF0B0B8}">
      <dgm:prSet/>
      <dgm:spPr/>
      <dgm:t>
        <a:bodyPr/>
        <a:lstStyle/>
        <a:p>
          <a:endParaRPr lang="en-US"/>
        </a:p>
      </dgm:t>
    </dgm:pt>
    <dgm:pt modelId="{4790D5AA-458D-4B55-86AF-9BBC94AF2AB6}">
      <dgm:prSet/>
      <dgm:spPr/>
      <dgm:t>
        <a:bodyPr/>
        <a:lstStyle/>
        <a:p>
          <a:r>
            <a:rPr lang="en-US" dirty="0"/>
            <a:t>Does not have the skills to effectively advocate using data</a:t>
          </a:r>
        </a:p>
      </dgm:t>
    </dgm:pt>
    <dgm:pt modelId="{60DF62DB-DDC3-4907-8E26-B42F982A1156}" type="parTrans" cxnId="{C3B1C04A-E9AD-4E85-B363-05FCC4416BAD}">
      <dgm:prSet/>
      <dgm:spPr/>
      <dgm:t>
        <a:bodyPr/>
        <a:lstStyle/>
        <a:p>
          <a:endParaRPr lang="en-US"/>
        </a:p>
      </dgm:t>
    </dgm:pt>
    <dgm:pt modelId="{95432102-F317-4119-9427-99410D9160CF}" type="sibTrans" cxnId="{C3B1C04A-E9AD-4E85-B363-05FCC4416BAD}">
      <dgm:prSet/>
      <dgm:spPr/>
      <dgm:t>
        <a:bodyPr/>
        <a:lstStyle/>
        <a:p>
          <a:endParaRPr lang="en-US"/>
        </a:p>
      </dgm:t>
    </dgm:pt>
    <dgm:pt modelId="{D2B1FCBA-6CE5-44A2-AF66-69B85BB15744}">
      <dgm:prSet/>
      <dgm:spPr/>
      <dgm:t>
        <a:bodyPr/>
        <a:lstStyle/>
        <a:p>
          <a:r>
            <a:rPr lang="en-US" dirty="0"/>
            <a:t>Not participating in leadership teams</a:t>
          </a:r>
        </a:p>
      </dgm:t>
    </dgm:pt>
    <dgm:pt modelId="{0D8D035A-A839-47FD-843C-0149E3A136F4}" type="parTrans" cxnId="{516A6D91-4EE9-41E4-BA20-27833A54435C}">
      <dgm:prSet/>
      <dgm:spPr/>
      <dgm:t>
        <a:bodyPr/>
        <a:lstStyle/>
        <a:p>
          <a:endParaRPr lang="en-US"/>
        </a:p>
      </dgm:t>
    </dgm:pt>
    <dgm:pt modelId="{819E1C15-4482-42B9-8ECF-F7F6431AA483}" type="sibTrans" cxnId="{516A6D91-4EE9-41E4-BA20-27833A54435C}">
      <dgm:prSet/>
      <dgm:spPr/>
      <dgm:t>
        <a:bodyPr/>
        <a:lstStyle/>
        <a:p>
          <a:endParaRPr lang="en-US"/>
        </a:p>
      </dgm:t>
    </dgm:pt>
    <dgm:pt modelId="{021549DD-841B-4CFE-80AA-86828E6802A1}">
      <dgm:prSet/>
      <dgm:spPr/>
      <dgm:t>
        <a:bodyPr/>
        <a:lstStyle/>
        <a:p>
          <a:r>
            <a:rPr lang="en-US" dirty="0"/>
            <a:t>Activities not aligned with school improvement goals</a:t>
          </a:r>
        </a:p>
      </dgm:t>
    </dgm:pt>
    <dgm:pt modelId="{9E994DA5-AD5E-4A11-A030-70E92549F9B1}" type="parTrans" cxnId="{FEBF92B8-856C-4F4C-976D-FCD85582FEF8}">
      <dgm:prSet/>
      <dgm:spPr/>
      <dgm:t>
        <a:bodyPr/>
        <a:lstStyle/>
        <a:p>
          <a:endParaRPr lang="en-US"/>
        </a:p>
      </dgm:t>
    </dgm:pt>
    <dgm:pt modelId="{195088EB-3CCD-415B-907A-1A0594B814F3}" type="sibTrans" cxnId="{FEBF92B8-856C-4F4C-976D-FCD85582FEF8}">
      <dgm:prSet/>
      <dgm:spPr/>
      <dgm:t>
        <a:bodyPr/>
        <a:lstStyle/>
        <a:p>
          <a:endParaRPr lang="en-US"/>
        </a:p>
      </dgm:t>
    </dgm:pt>
    <dgm:pt modelId="{C5827D84-E18A-48EB-A1C0-A83646FA2B19}">
      <dgm:prSet/>
      <dgm:spPr/>
      <dgm:t>
        <a:bodyPr/>
        <a:lstStyle/>
        <a:p>
          <a:r>
            <a:rPr lang="en-US" dirty="0"/>
            <a:t>Does not know what impact the program has on student achievement</a:t>
          </a:r>
        </a:p>
      </dgm:t>
    </dgm:pt>
    <dgm:pt modelId="{285BA122-16EF-4450-9EEC-0FB12791EDAC}" type="parTrans" cxnId="{5117EAD3-7BC2-4929-8335-90B13B568E71}">
      <dgm:prSet/>
      <dgm:spPr/>
      <dgm:t>
        <a:bodyPr/>
        <a:lstStyle/>
        <a:p>
          <a:endParaRPr lang="en-US"/>
        </a:p>
      </dgm:t>
    </dgm:pt>
    <dgm:pt modelId="{D6901056-4B42-4676-8861-814BDFF74A3C}" type="sibTrans" cxnId="{5117EAD3-7BC2-4929-8335-90B13B568E71}">
      <dgm:prSet/>
      <dgm:spPr/>
      <dgm:t>
        <a:bodyPr/>
        <a:lstStyle/>
        <a:p>
          <a:endParaRPr lang="en-US"/>
        </a:p>
      </dgm:t>
    </dgm:pt>
    <dgm:pt modelId="{900E4AFB-B0D1-43DE-BB4B-8B9207DDAABE}" type="pres">
      <dgm:prSet presAssocID="{0082D3B8-805D-4515-ABF0-1D45E73AF6F2}" presName="linear" presStyleCnt="0">
        <dgm:presLayoutVars>
          <dgm:animLvl val="lvl"/>
          <dgm:resizeHandles val="exact"/>
        </dgm:presLayoutVars>
      </dgm:prSet>
      <dgm:spPr/>
    </dgm:pt>
    <dgm:pt modelId="{2C13AA12-5046-4804-833B-30B2B0E3A19C}" type="pres">
      <dgm:prSet presAssocID="{655F3F08-44D8-45DA-A2A1-698D8E99E6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4B5FFF-CF88-4FE5-AD73-86F4E0F01703}" type="pres">
      <dgm:prSet presAssocID="{40372243-AAE4-4234-A526-B3620CDAE0AB}" presName="spacer" presStyleCnt="0"/>
      <dgm:spPr/>
    </dgm:pt>
    <dgm:pt modelId="{8B3D7033-F5AB-4434-A88A-8EAC459E3F88}" type="pres">
      <dgm:prSet presAssocID="{B93446DC-D642-42DB-933D-7A440E4758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4829378-0F05-4467-8A31-E168D166A1D9}" type="pres">
      <dgm:prSet presAssocID="{21E040EE-3969-4639-B756-C2DA0CDB6ED5}" presName="spacer" presStyleCnt="0"/>
      <dgm:spPr/>
    </dgm:pt>
    <dgm:pt modelId="{DE5680C2-CA56-4FF6-BF57-168E6AF024E8}" type="pres">
      <dgm:prSet presAssocID="{4790D5AA-458D-4B55-86AF-9BBC94AF2AB6}" presName="parentText" presStyleLbl="node1" presStyleIdx="2" presStyleCnt="6" custScaleY="114548">
        <dgm:presLayoutVars>
          <dgm:chMax val="0"/>
          <dgm:bulletEnabled val="1"/>
        </dgm:presLayoutVars>
      </dgm:prSet>
      <dgm:spPr/>
    </dgm:pt>
    <dgm:pt modelId="{7B1D80CE-3B38-4892-94B1-61DEC02DC8BC}" type="pres">
      <dgm:prSet presAssocID="{95432102-F317-4119-9427-99410D9160CF}" presName="spacer" presStyleCnt="0"/>
      <dgm:spPr/>
    </dgm:pt>
    <dgm:pt modelId="{A34CE609-4F57-4BD6-B863-F3C9EF66FEA4}" type="pres">
      <dgm:prSet presAssocID="{D2B1FCBA-6CE5-44A2-AF66-69B85BB1574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8EBDE0-697D-4102-8903-9DD3B6913E22}" type="pres">
      <dgm:prSet presAssocID="{819E1C15-4482-42B9-8ECF-F7F6431AA483}" presName="spacer" presStyleCnt="0"/>
      <dgm:spPr/>
    </dgm:pt>
    <dgm:pt modelId="{507E28F7-DC01-4121-BD36-D61DA824EF0D}" type="pres">
      <dgm:prSet presAssocID="{021549DD-841B-4CFE-80AA-86828E6802A1}" presName="parentText" presStyleLbl="node1" presStyleIdx="4" presStyleCnt="6" custLinFactNeighborX="-9271" custLinFactNeighborY="20806">
        <dgm:presLayoutVars>
          <dgm:chMax val="0"/>
          <dgm:bulletEnabled val="1"/>
        </dgm:presLayoutVars>
      </dgm:prSet>
      <dgm:spPr/>
    </dgm:pt>
    <dgm:pt modelId="{176B83B0-8601-4909-8D73-55BDE7B8DC33}" type="pres">
      <dgm:prSet presAssocID="{195088EB-3CCD-415B-907A-1A0594B814F3}" presName="spacer" presStyleCnt="0"/>
      <dgm:spPr/>
    </dgm:pt>
    <dgm:pt modelId="{E35BF292-58A7-48CE-9F5F-E10E216F1CF5}" type="pres">
      <dgm:prSet presAssocID="{C5827D84-E18A-48EB-A1C0-A83646FA2B1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BE0A734-A4A4-4BF6-9D89-A9E4D523A33B}" type="presOf" srcId="{021549DD-841B-4CFE-80AA-86828E6802A1}" destId="{507E28F7-DC01-4121-BD36-D61DA824EF0D}" srcOrd="0" destOrd="0" presId="urn:microsoft.com/office/officeart/2005/8/layout/vList2"/>
    <dgm:cxn modelId="{C3B1C04A-E9AD-4E85-B363-05FCC4416BAD}" srcId="{0082D3B8-805D-4515-ABF0-1D45E73AF6F2}" destId="{4790D5AA-458D-4B55-86AF-9BBC94AF2AB6}" srcOrd="2" destOrd="0" parTransId="{60DF62DB-DDC3-4907-8E26-B42F982A1156}" sibTransId="{95432102-F317-4119-9427-99410D9160CF}"/>
    <dgm:cxn modelId="{3C8D8B4C-501B-4870-BEEB-8155D743A2D1}" type="presOf" srcId="{D2B1FCBA-6CE5-44A2-AF66-69B85BB15744}" destId="{A34CE609-4F57-4BD6-B863-F3C9EF66FEA4}" srcOrd="0" destOrd="0" presId="urn:microsoft.com/office/officeart/2005/8/layout/vList2"/>
    <dgm:cxn modelId="{12EA9962-FE01-4897-AF45-DFC692C83945}" type="presOf" srcId="{C5827D84-E18A-48EB-A1C0-A83646FA2B19}" destId="{E35BF292-58A7-48CE-9F5F-E10E216F1CF5}" srcOrd="0" destOrd="0" presId="urn:microsoft.com/office/officeart/2005/8/layout/vList2"/>
    <dgm:cxn modelId="{9399DA72-19BE-410D-A0C6-3711CBF0B0B8}" srcId="{0082D3B8-805D-4515-ABF0-1D45E73AF6F2}" destId="{B93446DC-D642-42DB-933D-7A440E4758D2}" srcOrd="1" destOrd="0" parTransId="{02F6DC51-BB01-4BEA-9644-15BA3045EA0B}" sibTransId="{21E040EE-3969-4639-B756-C2DA0CDB6ED5}"/>
    <dgm:cxn modelId="{39C2728B-EB31-4FEE-AFCA-50E8581A3063}" srcId="{0082D3B8-805D-4515-ABF0-1D45E73AF6F2}" destId="{655F3F08-44D8-45DA-A2A1-698D8E99E6B3}" srcOrd="0" destOrd="0" parTransId="{0557EE26-486A-41BA-B074-7565CC56B53D}" sibTransId="{40372243-AAE4-4234-A526-B3620CDAE0AB}"/>
    <dgm:cxn modelId="{D0A04590-9455-4C42-BD01-20B3458A492A}" type="presOf" srcId="{0082D3B8-805D-4515-ABF0-1D45E73AF6F2}" destId="{900E4AFB-B0D1-43DE-BB4B-8B9207DDAABE}" srcOrd="0" destOrd="0" presId="urn:microsoft.com/office/officeart/2005/8/layout/vList2"/>
    <dgm:cxn modelId="{516A6D91-4EE9-41E4-BA20-27833A54435C}" srcId="{0082D3B8-805D-4515-ABF0-1D45E73AF6F2}" destId="{D2B1FCBA-6CE5-44A2-AF66-69B85BB15744}" srcOrd="3" destOrd="0" parTransId="{0D8D035A-A839-47FD-843C-0149E3A136F4}" sibTransId="{819E1C15-4482-42B9-8ECF-F7F6431AA483}"/>
    <dgm:cxn modelId="{FEBF92B8-856C-4F4C-976D-FCD85582FEF8}" srcId="{0082D3B8-805D-4515-ABF0-1D45E73AF6F2}" destId="{021549DD-841B-4CFE-80AA-86828E6802A1}" srcOrd="4" destOrd="0" parTransId="{9E994DA5-AD5E-4A11-A030-70E92549F9B1}" sibTransId="{195088EB-3CCD-415B-907A-1A0594B814F3}"/>
    <dgm:cxn modelId="{D6CB44BD-CA77-4901-BD9F-BFF3FA902287}" type="presOf" srcId="{655F3F08-44D8-45DA-A2A1-698D8E99E6B3}" destId="{2C13AA12-5046-4804-833B-30B2B0E3A19C}" srcOrd="0" destOrd="0" presId="urn:microsoft.com/office/officeart/2005/8/layout/vList2"/>
    <dgm:cxn modelId="{B3068DD1-19CF-4071-9BF4-28CDD501DBF5}" type="presOf" srcId="{4790D5AA-458D-4B55-86AF-9BBC94AF2AB6}" destId="{DE5680C2-CA56-4FF6-BF57-168E6AF024E8}" srcOrd="0" destOrd="0" presId="urn:microsoft.com/office/officeart/2005/8/layout/vList2"/>
    <dgm:cxn modelId="{5117EAD3-7BC2-4929-8335-90B13B568E71}" srcId="{0082D3B8-805D-4515-ABF0-1D45E73AF6F2}" destId="{C5827D84-E18A-48EB-A1C0-A83646FA2B19}" srcOrd="5" destOrd="0" parTransId="{285BA122-16EF-4450-9EEC-0FB12791EDAC}" sibTransId="{D6901056-4B42-4676-8861-814BDFF74A3C}"/>
    <dgm:cxn modelId="{DE8B4BDA-4A3A-4FA1-AAC0-BB12A5F23862}" type="presOf" srcId="{B93446DC-D642-42DB-933D-7A440E4758D2}" destId="{8B3D7033-F5AB-4434-A88A-8EAC459E3F88}" srcOrd="0" destOrd="0" presId="urn:microsoft.com/office/officeart/2005/8/layout/vList2"/>
    <dgm:cxn modelId="{CD9D1DD5-79A7-4DE7-A107-13BE8755155E}" type="presParOf" srcId="{900E4AFB-B0D1-43DE-BB4B-8B9207DDAABE}" destId="{2C13AA12-5046-4804-833B-30B2B0E3A19C}" srcOrd="0" destOrd="0" presId="urn:microsoft.com/office/officeart/2005/8/layout/vList2"/>
    <dgm:cxn modelId="{38B2D72B-7120-4FDA-8486-F21BA2B97D03}" type="presParOf" srcId="{900E4AFB-B0D1-43DE-BB4B-8B9207DDAABE}" destId="{FB4B5FFF-CF88-4FE5-AD73-86F4E0F01703}" srcOrd="1" destOrd="0" presId="urn:microsoft.com/office/officeart/2005/8/layout/vList2"/>
    <dgm:cxn modelId="{B990EF22-B1A4-4B2F-83B4-E5069FC52F92}" type="presParOf" srcId="{900E4AFB-B0D1-43DE-BB4B-8B9207DDAABE}" destId="{8B3D7033-F5AB-4434-A88A-8EAC459E3F88}" srcOrd="2" destOrd="0" presId="urn:microsoft.com/office/officeart/2005/8/layout/vList2"/>
    <dgm:cxn modelId="{7C6E5D27-3077-4BFA-B0CE-BF3B4C69444E}" type="presParOf" srcId="{900E4AFB-B0D1-43DE-BB4B-8B9207DDAABE}" destId="{44829378-0F05-4467-8A31-E168D166A1D9}" srcOrd="3" destOrd="0" presId="urn:microsoft.com/office/officeart/2005/8/layout/vList2"/>
    <dgm:cxn modelId="{E0F5DA14-0CFC-4426-A375-C593C0AAFEC8}" type="presParOf" srcId="{900E4AFB-B0D1-43DE-BB4B-8B9207DDAABE}" destId="{DE5680C2-CA56-4FF6-BF57-168E6AF024E8}" srcOrd="4" destOrd="0" presId="urn:microsoft.com/office/officeart/2005/8/layout/vList2"/>
    <dgm:cxn modelId="{9B3AC9A7-CB9E-488B-8A7A-E2576766D363}" type="presParOf" srcId="{900E4AFB-B0D1-43DE-BB4B-8B9207DDAABE}" destId="{7B1D80CE-3B38-4892-94B1-61DEC02DC8BC}" srcOrd="5" destOrd="0" presId="urn:microsoft.com/office/officeart/2005/8/layout/vList2"/>
    <dgm:cxn modelId="{A8F9F0EC-A213-4468-A74D-275B926804F3}" type="presParOf" srcId="{900E4AFB-B0D1-43DE-BB4B-8B9207DDAABE}" destId="{A34CE609-4F57-4BD6-B863-F3C9EF66FEA4}" srcOrd="6" destOrd="0" presId="urn:microsoft.com/office/officeart/2005/8/layout/vList2"/>
    <dgm:cxn modelId="{97E7CB74-D365-46F2-B3D9-13AAC30F4452}" type="presParOf" srcId="{900E4AFB-B0D1-43DE-BB4B-8B9207DDAABE}" destId="{528EBDE0-697D-4102-8903-9DD3B6913E22}" srcOrd="7" destOrd="0" presId="urn:microsoft.com/office/officeart/2005/8/layout/vList2"/>
    <dgm:cxn modelId="{497145FD-2925-460B-B259-B353143ABB99}" type="presParOf" srcId="{900E4AFB-B0D1-43DE-BB4B-8B9207DDAABE}" destId="{507E28F7-DC01-4121-BD36-D61DA824EF0D}" srcOrd="8" destOrd="0" presId="urn:microsoft.com/office/officeart/2005/8/layout/vList2"/>
    <dgm:cxn modelId="{E7B2AA32-EBF7-40A3-BBEC-2B0004E5EB54}" type="presParOf" srcId="{900E4AFB-B0D1-43DE-BB4B-8B9207DDAABE}" destId="{176B83B0-8601-4909-8D73-55BDE7B8DC33}" srcOrd="9" destOrd="0" presId="urn:microsoft.com/office/officeart/2005/8/layout/vList2"/>
    <dgm:cxn modelId="{94341943-2C71-4F5A-BDC1-B63596E3298A}" type="presParOf" srcId="{900E4AFB-B0D1-43DE-BB4B-8B9207DDAABE}" destId="{E35BF292-58A7-48CE-9F5F-E10E216F1C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82D3B8-805D-4515-ABF0-1D45E73AF6F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55F3F08-44D8-45DA-A2A1-698D8E99E6B3}">
      <dgm:prSet/>
      <dgm:spPr/>
      <dgm:t>
        <a:bodyPr/>
        <a:lstStyle/>
        <a:p>
          <a:r>
            <a:rPr lang="en-US" dirty="0"/>
            <a:t>Has a sense of responsibility for providing support in all 3 domains</a:t>
          </a:r>
        </a:p>
      </dgm:t>
    </dgm:pt>
    <dgm:pt modelId="{0557EE26-486A-41BA-B074-7565CC56B53D}" type="parTrans" cxnId="{39C2728B-EB31-4FEE-AFCA-50E8581A3063}">
      <dgm:prSet/>
      <dgm:spPr/>
      <dgm:t>
        <a:bodyPr/>
        <a:lstStyle/>
        <a:p>
          <a:endParaRPr lang="en-US"/>
        </a:p>
      </dgm:t>
    </dgm:pt>
    <dgm:pt modelId="{40372243-AAE4-4234-A526-B3620CDAE0AB}" type="sibTrans" cxnId="{39C2728B-EB31-4FEE-AFCA-50E8581A3063}">
      <dgm:prSet/>
      <dgm:spPr/>
      <dgm:t>
        <a:bodyPr/>
        <a:lstStyle/>
        <a:p>
          <a:endParaRPr lang="en-US"/>
        </a:p>
      </dgm:t>
    </dgm:pt>
    <dgm:pt modelId="{B93446DC-D642-42DB-933D-7A440E4758D2}">
      <dgm:prSet/>
      <dgm:spPr/>
      <dgm:t>
        <a:bodyPr/>
        <a:lstStyle/>
        <a:p>
          <a:r>
            <a:rPr lang="en-US" dirty="0"/>
            <a:t>Tries to be proactive, but still often providing responsive services in addition to scheduled activities</a:t>
          </a:r>
        </a:p>
      </dgm:t>
    </dgm:pt>
    <dgm:pt modelId="{02F6DC51-BB01-4BEA-9644-15BA3045EA0B}" type="parTrans" cxnId="{9399DA72-19BE-410D-A0C6-3711CBF0B0B8}">
      <dgm:prSet/>
      <dgm:spPr/>
      <dgm:t>
        <a:bodyPr/>
        <a:lstStyle/>
        <a:p>
          <a:endParaRPr lang="en-US"/>
        </a:p>
      </dgm:t>
    </dgm:pt>
    <dgm:pt modelId="{21E040EE-3969-4639-B756-C2DA0CDB6ED5}" type="sibTrans" cxnId="{9399DA72-19BE-410D-A0C6-3711CBF0B0B8}">
      <dgm:prSet/>
      <dgm:spPr/>
      <dgm:t>
        <a:bodyPr/>
        <a:lstStyle/>
        <a:p>
          <a:endParaRPr lang="en-US"/>
        </a:p>
      </dgm:t>
    </dgm:pt>
    <dgm:pt modelId="{4790D5AA-458D-4B55-86AF-9BBC94AF2AB6}">
      <dgm:prSet/>
      <dgm:spPr/>
      <dgm:t>
        <a:bodyPr/>
        <a:lstStyle/>
        <a:p>
          <a:r>
            <a:rPr lang="en-US" dirty="0"/>
            <a:t>Likely provides services aligned with the National Model, but doesn’t have data</a:t>
          </a:r>
        </a:p>
      </dgm:t>
    </dgm:pt>
    <dgm:pt modelId="{60DF62DB-DDC3-4907-8E26-B42F982A1156}" type="parTrans" cxnId="{C3B1C04A-E9AD-4E85-B363-05FCC4416BAD}">
      <dgm:prSet/>
      <dgm:spPr/>
      <dgm:t>
        <a:bodyPr/>
        <a:lstStyle/>
        <a:p>
          <a:endParaRPr lang="en-US"/>
        </a:p>
      </dgm:t>
    </dgm:pt>
    <dgm:pt modelId="{95432102-F317-4119-9427-99410D9160CF}" type="sibTrans" cxnId="{C3B1C04A-E9AD-4E85-B363-05FCC4416BAD}">
      <dgm:prSet/>
      <dgm:spPr/>
      <dgm:t>
        <a:bodyPr/>
        <a:lstStyle/>
        <a:p>
          <a:endParaRPr lang="en-US"/>
        </a:p>
      </dgm:t>
    </dgm:pt>
    <dgm:pt modelId="{D2B1FCBA-6CE5-44A2-AF66-69B85BB15744}">
      <dgm:prSet/>
      <dgm:spPr/>
      <dgm:t>
        <a:bodyPr/>
        <a:lstStyle/>
        <a:p>
          <a:r>
            <a:rPr lang="en-US" dirty="0"/>
            <a:t>Serves on site-based committees</a:t>
          </a:r>
        </a:p>
      </dgm:t>
    </dgm:pt>
    <dgm:pt modelId="{0D8D035A-A839-47FD-843C-0149E3A136F4}" type="parTrans" cxnId="{516A6D91-4EE9-41E4-BA20-27833A54435C}">
      <dgm:prSet/>
      <dgm:spPr/>
      <dgm:t>
        <a:bodyPr/>
        <a:lstStyle/>
        <a:p>
          <a:endParaRPr lang="en-US"/>
        </a:p>
      </dgm:t>
    </dgm:pt>
    <dgm:pt modelId="{819E1C15-4482-42B9-8ECF-F7F6431AA483}" type="sibTrans" cxnId="{516A6D91-4EE9-41E4-BA20-27833A54435C}">
      <dgm:prSet/>
      <dgm:spPr/>
      <dgm:t>
        <a:bodyPr/>
        <a:lstStyle/>
        <a:p>
          <a:endParaRPr lang="en-US"/>
        </a:p>
      </dgm:t>
    </dgm:pt>
    <dgm:pt modelId="{021549DD-841B-4CFE-80AA-86828E6802A1}">
      <dgm:prSet/>
      <dgm:spPr/>
      <dgm:t>
        <a:bodyPr/>
        <a:lstStyle/>
        <a:p>
          <a:r>
            <a:rPr lang="en-US" dirty="0"/>
            <a:t>Activities not aligned with school improvement goals</a:t>
          </a:r>
        </a:p>
      </dgm:t>
    </dgm:pt>
    <dgm:pt modelId="{9E994DA5-AD5E-4A11-A030-70E92549F9B1}" type="parTrans" cxnId="{FEBF92B8-856C-4F4C-976D-FCD85582FEF8}">
      <dgm:prSet/>
      <dgm:spPr/>
      <dgm:t>
        <a:bodyPr/>
        <a:lstStyle/>
        <a:p>
          <a:endParaRPr lang="en-US"/>
        </a:p>
      </dgm:t>
    </dgm:pt>
    <dgm:pt modelId="{195088EB-3CCD-415B-907A-1A0594B814F3}" type="sibTrans" cxnId="{FEBF92B8-856C-4F4C-976D-FCD85582FEF8}">
      <dgm:prSet/>
      <dgm:spPr/>
      <dgm:t>
        <a:bodyPr/>
        <a:lstStyle/>
        <a:p>
          <a:endParaRPr lang="en-US"/>
        </a:p>
      </dgm:t>
    </dgm:pt>
    <dgm:pt modelId="{C5827D84-E18A-48EB-A1C0-A83646FA2B19}">
      <dgm:prSet/>
      <dgm:spPr/>
      <dgm:t>
        <a:bodyPr/>
        <a:lstStyle/>
        <a:p>
          <a:r>
            <a:rPr lang="en-US" dirty="0"/>
            <a:t>Has some impact on student outcomes</a:t>
          </a:r>
        </a:p>
      </dgm:t>
    </dgm:pt>
    <dgm:pt modelId="{285BA122-16EF-4450-9EEC-0FB12791EDAC}" type="parTrans" cxnId="{5117EAD3-7BC2-4929-8335-90B13B568E71}">
      <dgm:prSet/>
      <dgm:spPr/>
      <dgm:t>
        <a:bodyPr/>
        <a:lstStyle/>
        <a:p>
          <a:endParaRPr lang="en-US"/>
        </a:p>
      </dgm:t>
    </dgm:pt>
    <dgm:pt modelId="{D6901056-4B42-4676-8861-814BDFF74A3C}" type="sibTrans" cxnId="{5117EAD3-7BC2-4929-8335-90B13B568E71}">
      <dgm:prSet/>
      <dgm:spPr/>
      <dgm:t>
        <a:bodyPr/>
        <a:lstStyle/>
        <a:p>
          <a:endParaRPr lang="en-US"/>
        </a:p>
      </dgm:t>
    </dgm:pt>
    <dgm:pt modelId="{900E4AFB-B0D1-43DE-BB4B-8B9207DDAABE}" type="pres">
      <dgm:prSet presAssocID="{0082D3B8-805D-4515-ABF0-1D45E73AF6F2}" presName="linear" presStyleCnt="0">
        <dgm:presLayoutVars>
          <dgm:animLvl val="lvl"/>
          <dgm:resizeHandles val="exact"/>
        </dgm:presLayoutVars>
      </dgm:prSet>
      <dgm:spPr/>
    </dgm:pt>
    <dgm:pt modelId="{2C13AA12-5046-4804-833B-30B2B0E3A19C}" type="pres">
      <dgm:prSet presAssocID="{655F3F08-44D8-45DA-A2A1-698D8E99E6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4B5FFF-CF88-4FE5-AD73-86F4E0F01703}" type="pres">
      <dgm:prSet presAssocID="{40372243-AAE4-4234-A526-B3620CDAE0AB}" presName="spacer" presStyleCnt="0"/>
      <dgm:spPr/>
    </dgm:pt>
    <dgm:pt modelId="{8B3D7033-F5AB-4434-A88A-8EAC459E3F88}" type="pres">
      <dgm:prSet presAssocID="{B93446DC-D642-42DB-933D-7A440E4758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4829378-0F05-4467-8A31-E168D166A1D9}" type="pres">
      <dgm:prSet presAssocID="{21E040EE-3969-4639-B756-C2DA0CDB6ED5}" presName="spacer" presStyleCnt="0"/>
      <dgm:spPr/>
    </dgm:pt>
    <dgm:pt modelId="{DE5680C2-CA56-4FF6-BF57-168E6AF024E8}" type="pres">
      <dgm:prSet presAssocID="{4790D5AA-458D-4B55-86AF-9BBC94AF2AB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B1D80CE-3B38-4892-94B1-61DEC02DC8BC}" type="pres">
      <dgm:prSet presAssocID="{95432102-F317-4119-9427-99410D9160CF}" presName="spacer" presStyleCnt="0"/>
      <dgm:spPr/>
    </dgm:pt>
    <dgm:pt modelId="{A34CE609-4F57-4BD6-B863-F3C9EF66FEA4}" type="pres">
      <dgm:prSet presAssocID="{D2B1FCBA-6CE5-44A2-AF66-69B85BB1574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8EBDE0-697D-4102-8903-9DD3B6913E22}" type="pres">
      <dgm:prSet presAssocID="{819E1C15-4482-42B9-8ECF-F7F6431AA483}" presName="spacer" presStyleCnt="0"/>
      <dgm:spPr/>
    </dgm:pt>
    <dgm:pt modelId="{507E28F7-DC01-4121-BD36-D61DA824EF0D}" type="pres">
      <dgm:prSet presAssocID="{021549DD-841B-4CFE-80AA-86828E6802A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76B83B0-8601-4909-8D73-55BDE7B8DC33}" type="pres">
      <dgm:prSet presAssocID="{195088EB-3CCD-415B-907A-1A0594B814F3}" presName="spacer" presStyleCnt="0"/>
      <dgm:spPr/>
    </dgm:pt>
    <dgm:pt modelId="{E35BF292-58A7-48CE-9F5F-E10E216F1CF5}" type="pres">
      <dgm:prSet presAssocID="{C5827D84-E18A-48EB-A1C0-A83646FA2B1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BE0A734-A4A4-4BF6-9D89-A9E4D523A33B}" type="presOf" srcId="{021549DD-841B-4CFE-80AA-86828E6802A1}" destId="{507E28F7-DC01-4121-BD36-D61DA824EF0D}" srcOrd="0" destOrd="0" presId="urn:microsoft.com/office/officeart/2005/8/layout/vList2"/>
    <dgm:cxn modelId="{C3B1C04A-E9AD-4E85-B363-05FCC4416BAD}" srcId="{0082D3B8-805D-4515-ABF0-1D45E73AF6F2}" destId="{4790D5AA-458D-4B55-86AF-9BBC94AF2AB6}" srcOrd="2" destOrd="0" parTransId="{60DF62DB-DDC3-4907-8E26-B42F982A1156}" sibTransId="{95432102-F317-4119-9427-99410D9160CF}"/>
    <dgm:cxn modelId="{3C8D8B4C-501B-4870-BEEB-8155D743A2D1}" type="presOf" srcId="{D2B1FCBA-6CE5-44A2-AF66-69B85BB15744}" destId="{A34CE609-4F57-4BD6-B863-F3C9EF66FEA4}" srcOrd="0" destOrd="0" presId="urn:microsoft.com/office/officeart/2005/8/layout/vList2"/>
    <dgm:cxn modelId="{12EA9962-FE01-4897-AF45-DFC692C83945}" type="presOf" srcId="{C5827D84-E18A-48EB-A1C0-A83646FA2B19}" destId="{E35BF292-58A7-48CE-9F5F-E10E216F1CF5}" srcOrd="0" destOrd="0" presId="urn:microsoft.com/office/officeart/2005/8/layout/vList2"/>
    <dgm:cxn modelId="{9399DA72-19BE-410D-A0C6-3711CBF0B0B8}" srcId="{0082D3B8-805D-4515-ABF0-1D45E73AF6F2}" destId="{B93446DC-D642-42DB-933D-7A440E4758D2}" srcOrd="1" destOrd="0" parTransId="{02F6DC51-BB01-4BEA-9644-15BA3045EA0B}" sibTransId="{21E040EE-3969-4639-B756-C2DA0CDB6ED5}"/>
    <dgm:cxn modelId="{39C2728B-EB31-4FEE-AFCA-50E8581A3063}" srcId="{0082D3B8-805D-4515-ABF0-1D45E73AF6F2}" destId="{655F3F08-44D8-45DA-A2A1-698D8E99E6B3}" srcOrd="0" destOrd="0" parTransId="{0557EE26-486A-41BA-B074-7565CC56B53D}" sibTransId="{40372243-AAE4-4234-A526-B3620CDAE0AB}"/>
    <dgm:cxn modelId="{D0A04590-9455-4C42-BD01-20B3458A492A}" type="presOf" srcId="{0082D3B8-805D-4515-ABF0-1D45E73AF6F2}" destId="{900E4AFB-B0D1-43DE-BB4B-8B9207DDAABE}" srcOrd="0" destOrd="0" presId="urn:microsoft.com/office/officeart/2005/8/layout/vList2"/>
    <dgm:cxn modelId="{516A6D91-4EE9-41E4-BA20-27833A54435C}" srcId="{0082D3B8-805D-4515-ABF0-1D45E73AF6F2}" destId="{D2B1FCBA-6CE5-44A2-AF66-69B85BB15744}" srcOrd="3" destOrd="0" parTransId="{0D8D035A-A839-47FD-843C-0149E3A136F4}" sibTransId="{819E1C15-4482-42B9-8ECF-F7F6431AA483}"/>
    <dgm:cxn modelId="{FEBF92B8-856C-4F4C-976D-FCD85582FEF8}" srcId="{0082D3B8-805D-4515-ABF0-1D45E73AF6F2}" destId="{021549DD-841B-4CFE-80AA-86828E6802A1}" srcOrd="4" destOrd="0" parTransId="{9E994DA5-AD5E-4A11-A030-70E92549F9B1}" sibTransId="{195088EB-3CCD-415B-907A-1A0594B814F3}"/>
    <dgm:cxn modelId="{D6CB44BD-CA77-4901-BD9F-BFF3FA902287}" type="presOf" srcId="{655F3F08-44D8-45DA-A2A1-698D8E99E6B3}" destId="{2C13AA12-5046-4804-833B-30B2B0E3A19C}" srcOrd="0" destOrd="0" presId="urn:microsoft.com/office/officeart/2005/8/layout/vList2"/>
    <dgm:cxn modelId="{B3068DD1-19CF-4071-9BF4-28CDD501DBF5}" type="presOf" srcId="{4790D5AA-458D-4B55-86AF-9BBC94AF2AB6}" destId="{DE5680C2-CA56-4FF6-BF57-168E6AF024E8}" srcOrd="0" destOrd="0" presId="urn:microsoft.com/office/officeart/2005/8/layout/vList2"/>
    <dgm:cxn modelId="{5117EAD3-7BC2-4929-8335-90B13B568E71}" srcId="{0082D3B8-805D-4515-ABF0-1D45E73AF6F2}" destId="{C5827D84-E18A-48EB-A1C0-A83646FA2B19}" srcOrd="5" destOrd="0" parTransId="{285BA122-16EF-4450-9EEC-0FB12791EDAC}" sibTransId="{D6901056-4B42-4676-8861-814BDFF74A3C}"/>
    <dgm:cxn modelId="{DE8B4BDA-4A3A-4FA1-AAC0-BB12A5F23862}" type="presOf" srcId="{B93446DC-D642-42DB-933D-7A440E4758D2}" destId="{8B3D7033-F5AB-4434-A88A-8EAC459E3F88}" srcOrd="0" destOrd="0" presId="urn:microsoft.com/office/officeart/2005/8/layout/vList2"/>
    <dgm:cxn modelId="{CD9D1DD5-79A7-4DE7-A107-13BE8755155E}" type="presParOf" srcId="{900E4AFB-B0D1-43DE-BB4B-8B9207DDAABE}" destId="{2C13AA12-5046-4804-833B-30B2B0E3A19C}" srcOrd="0" destOrd="0" presId="urn:microsoft.com/office/officeart/2005/8/layout/vList2"/>
    <dgm:cxn modelId="{38B2D72B-7120-4FDA-8486-F21BA2B97D03}" type="presParOf" srcId="{900E4AFB-B0D1-43DE-BB4B-8B9207DDAABE}" destId="{FB4B5FFF-CF88-4FE5-AD73-86F4E0F01703}" srcOrd="1" destOrd="0" presId="urn:microsoft.com/office/officeart/2005/8/layout/vList2"/>
    <dgm:cxn modelId="{B990EF22-B1A4-4B2F-83B4-E5069FC52F92}" type="presParOf" srcId="{900E4AFB-B0D1-43DE-BB4B-8B9207DDAABE}" destId="{8B3D7033-F5AB-4434-A88A-8EAC459E3F88}" srcOrd="2" destOrd="0" presId="urn:microsoft.com/office/officeart/2005/8/layout/vList2"/>
    <dgm:cxn modelId="{7C6E5D27-3077-4BFA-B0CE-BF3B4C69444E}" type="presParOf" srcId="{900E4AFB-B0D1-43DE-BB4B-8B9207DDAABE}" destId="{44829378-0F05-4467-8A31-E168D166A1D9}" srcOrd="3" destOrd="0" presId="urn:microsoft.com/office/officeart/2005/8/layout/vList2"/>
    <dgm:cxn modelId="{E0F5DA14-0CFC-4426-A375-C593C0AAFEC8}" type="presParOf" srcId="{900E4AFB-B0D1-43DE-BB4B-8B9207DDAABE}" destId="{DE5680C2-CA56-4FF6-BF57-168E6AF024E8}" srcOrd="4" destOrd="0" presId="urn:microsoft.com/office/officeart/2005/8/layout/vList2"/>
    <dgm:cxn modelId="{9B3AC9A7-CB9E-488B-8A7A-E2576766D363}" type="presParOf" srcId="{900E4AFB-B0D1-43DE-BB4B-8B9207DDAABE}" destId="{7B1D80CE-3B38-4892-94B1-61DEC02DC8BC}" srcOrd="5" destOrd="0" presId="urn:microsoft.com/office/officeart/2005/8/layout/vList2"/>
    <dgm:cxn modelId="{A8F9F0EC-A213-4468-A74D-275B926804F3}" type="presParOf" srcId="{900E4AFB-B0D1-43DE-BB4B-8B9207DDAABE}" destId="{A34CE609-4F57-4BD6-B863-F3C9EF66FEA4}" srcOrd="6" destOrd="0" presId="urn:microsoft.com/office/officeart/2005/8/layout/vList2"/>
    <dgm:cxn modelId="{97E7CB74-D365-46F2-B3D9-13AAC30F4452}" type="presParOf" srcId="{900E4AFB-B0D1-43DE-BB4B-8B9207DDAABE}" destId="{528EBDE0-697D-4102-8903-9DD3B6913E22}" srcOrd="7" destOrd="0" presId="urn:microsoft.com/office/officeart/2005/8/layout/vList2"/>
    <dgm:cxn modelId="{497145FD-2925-460B-B259-B353143ABB99}" type="presParOf" srcId="{900E4AFB-B0D1-43DE-BB4B-8B9207DDAABE}" destId="{507E28F7-DC01-4121-BD36-D61DA824EF0D}" srcOrd="8" destOrd="0" presId="urn:microsoft.com/office/officeart/2005/8/layout/vList2"/>
    <dgm:cxn modelId="{E7B2AA32-EBF7-40A3-BBEC-2B0004E5EB54}" type="presParOf" srcId="{900E4AFB-B0D1-43DE-BB4B-8B9207DDAABE}" destId="{176B83B0-8601-4909-8D73-55BDE7B8DC33}" srcOrd="9" destOrd="0" presId="urn:microsoft.com/office/officeart/2005/8/layout/vList2"/>
    <dgm:cxn modelId="{94341943-2C71-4F5A-BDC1-B63596E3298A}" type="presParOf" srcId="{900E4AFB-B0D1-43DE-BB4B-8B9207DDAABE}" destId="{E35BF292-58A7-48CE-9F5F-E10E216F1C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82D3B8-805D-4515-ABF0-1D45E73AF6F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55F3F08-44D8-45DA-A2A1-698D8E99E6B3}">
      <dgm:prSet/>
      <dgm:spPr/>
      <dgm:t>
        <a:bodyPr/>
        <a:lstStyle/>
        <a:p>
          <a:r>
            <a:rPr lang="en-US" dirty="0"/>
            <a:t>Understand the ASCA National model and rates the program highly on self-assessments</a:t>
          </a:r>
        </a:p>
      </dgm:t>
    </dgm:pt>
    <dgm:pt modelId="{0557EE26-486A-41BA-B074-7565CC56B53D}" type="parTrans" cxnId="{39C2728B-EB31-4FEE-AFCA-50E8581A3063}">
      <dgm:prSet/>
      <dgm:spPr/>
      <dgm:t>
        <a:bodyPr/>
        <a:lstStyle/>
        <a:p>
          <a:endParaRPr lang="en-US"/>
        </a:p>
      </dgm:t>
    </dgm:pt>
    <dgm:pt modelId="{40372243-AAE4-4234-A526-B3620CDAE0AB}" type="sibTrans" cxnId="{39C2728B-EB31-4FEE-AFCA-50E8581A3063}">
      <dgm:prSet/>
      <dgm:spPr/>
      <dgm:t>
        <a:bodyPr/>
        <a:lstStyle/>
        <a:p>
          <a:endParaRPr lang="en-US"/>
        </a:p>
      </dgm:t>
    </dgm:pt>
    <dgm:pt modelId="{B93446DC-D642-42DB-933D-7A440E4758D2}">
      <dgm:prSet/>
      <dgm:spPr/>
      <dgm:t>
        <a:bodyPr/>
        <a:lstStyle/>
        <a:p>
          <a:r>
            <a:rPr lang="en-US" dirty="0"/>
            <a:t>Uses the Annual Administrative conference template to meet with administrator</a:t>
          </a:r>
        </a:p>
      </dgm:t>
    </dgm:pt>
    <dgm:pt modelId="{02F6DC51-BB01-4BEA-9644-15BA3045EA0B}" type="parTrans" cxnId="{9399DA72-19BE-410D-A0C6-3711CBF0B0B8}">
      <dgm:prSet/>
      <dgm:spPr/>
      <dgm:t>
        <a:bodyPr/>
        <a:lstStyle/>
        <a:p>
          <a:endParaRPr lang="en-US"/>
        </a:p>
      </dgm:t>
    </dgm:pt>
    <dgm:pt modelId="{21E040EE-3969-4639-B756-C2DA0CDB6ED5}" type="sibTrans" cxnId="{9399DA72-19BE-410D-A0C6-3711CBF0B0B8}">
      <dgm:prSet/>
      <dgm:spPr/>
      <dgm:t>
        <a:bodyPr/>
        <a:lstStyle/>
        <a:p>
          <a:endParaRPr lang="en-US"/>
        </a:p>
      </dgm:t>
    </dgm:pt>
    <dgm:pt modelId="{4790D5AA-458D-4B55-86AF-9BBC94AF2AB6}">
      <dgm:prSet/>
      <dgm:spPr/>
      <dgm:t>
        <a:bodyPr/>
        <a:lstStyle/>
        <a:p>
          <a:r>
            <a:rPr lang="en-US" dirty="0"/>
            <a:t>Is proactive, but can be driven by what has worked in the past and can be resistant to change</a:t>
          </a:r>
        </a:p>
      </dgm:t>
    </dgm:pt>
    <dgm:pt modelId="{60DF62DB-DDC3-4907-8E26-B42F982A1156}" type="parTrans" cxnId="{C3B1C04A-E9AD-4E85-B363-05FCC4416BAD}">
      <dgm:prSet/>
      <dgm:spPr/>
      <dgm:t>
        <a:bodyPr/>
        <a:lstStyle/>
        <a:p>
          <a:endParaRPr lang="en-US"/>
        </a:p>
      </dgm:t>
    </dgm:pt>
    <dgm:pt modelId="{95432102-F317-4119-9427-99410D9160CF}" type="sibTrans" cxnId="{C3B1C04A-E9AD-4E85-B363-05FCC4416BAD}">
      <dgm:prSet/>
      <dgm:spPr/>
      <dgm:t>
        <a:bodyPr/>
        <a:lstStyle/>
        <a:p>
          <a:endParaRPr lang="en-US"/>
        </a:p>
      </dgm:t>
    </dgm:pt>
    <dgm:pt modelId="{D2B1FCBA-6CE5-44A2-AF66-69B85BB15744}">
      <dgm:prSet/>
      <dgm:spPr/>
      <dgm:t>
        <a:bodyPr/>
        <a:lstStyle/>
        <a:p>
          <a:r>
            <a:rPr lang="en-US" dirty="0"/>
            <a:t>Has control over schedule and interventions and publishes calendar</a:t>
          </a:r>
        </a:p>
      </dgm:t>
    </dgm:pt>
    <dgm:pt modelId="{0D8D035A-A839-47FD-843C-0149E3A136F4}" type="parTrans" cxnId="{516A6D91-4EE9-41E4-BA20-27833A54435C}">
      <dgm:prSet/>
      <dgm:spPr/>
      <dgm:t>
        <a:bodyPr/>
        <a:lstStyle/>
        <a:p>
          <a:endParaRPr lang="en-US"/>
        </a:p>
      </dgm:t>
    </dgm:pt>
    <dgm:pt modelId="{819E1C15-4482-42B9-8ECF-F7F6431AA483}" type="sibTrans" cxnId="{516A6D91-4EE9-41E4-BA20-27833A54435C}">
      <dgm:prSet/>
      <dgm:spPr/>
      <dgm:t>
        <a:bodyPr/>
        <a:lstStyle/>
        <a:p>
          <a:endParaRPr lang="en-US"/>
        </a:p>
      </dgm:t>
    </dgm:pt>
    <dgm:pt modelId="{021549DD-841B-4CFE-80AA-86828E6802A1}">
      <dgm:prSet/>
      <dgm:spPr/>
      <dgm:t>
        <a:bodyPr/>
        <a:lstStyle/>
        <a:p>
          <a:r>
            <a:rPr lang="en-US" dirty="0"/>
            <a:t>Does not consistently use data to influence the program, relies on what has previously worked</a:t>
          </a:r>
        </a:p>
      </dgm:t>
    </dgm:pt>
    <dgm:pt modelId="{9E994DA5-AD5E-4A11-A030-70E92549F9B1}" type="parTrans" cxnId="{FEBF92B8-856C-4F4C-976D-FCD85582FEF8}">
      <dgm:prSet/>
      <dgm:spPr/>
      <dgm:t>
        <a:bodyPr/>
        <a:lstStyle/>
        <a:p>
          <a:endParaRPr lang="en-US"/>
        </a:p>
      </dgm:t>
    </dgm:pt>
    <dgm:pt modelId="{195088EB-3CCD-415B-907A-1A0594B814F3}" type="sibTrans" cxnId="{FEBF92B8-856C-4F4C-976D-FCD85582FEF8}">
      <dgm:prSet/>
      <dgm:spPr/>
      <dgm:t>
        <a:bodyPr/>
        <a:lstStyle/>
        <a:p>
          <a:endParaRPr lang="en-US"/>
        </a:p>
      </dgm:t>
    </dgm:pt>
    <dgm:pt modelId="{C5827D84-E18A-48EB-A1C0-A83646FA2B19}">
      <dgm:prSet/>
      <dgm:spPr/>
      <dgm:t>
        <a:bodyPr/>
        <a:lstStyle/>
        <a:p>
          <a:r>
            <a:rPr lang="en-US" dirty="0"/>
            <a:t>Aligns the program with the school improvement goals and works to increase student achievement</a:t>
          </a:r>
        </a:p>
      </dgm:t>
    </dgm:pt>
    <dgm:pt modelId="{285BA122-16EF-4450-9EEC-0FB12791EDAC}" type="parTrans" cxnId="{5117EAD3-7BC2-4929-8335-90B13B568E71}">
      <dgm:prSet/>
      <dgm:spPr/>
      <dgm:t>
        <a:bodyPr/>
        <a:lstStyle/>
        <a:p>
          <a:endParaRPr lang="en-US"/>
        </a:p>
      </dgm:t>
    </dgm:pt>
    <dgm:pt modelId="{D6901056-4B42-4676-8861-814BDFF74A3C}" type="sibTrans" cxnId="{5117EAD3-7BC2-4929-8335-90B13B568E71}">
      <dgm:prSet/>
      <dgm:spPr/>
      <dgm:t>
        <a:bodyPr/>
        <a:lstStyle/>
        <a:p>
          <a:endParaRPr lang="en-US"/>
        </a:p>
      </dgm:t>
    </dgm:pt>
    <dgm:pt modelId="{900E4AFB-B0D1-43DE-BB4B-8B9207DDAABE}" type="pres">
      <dgm:prSet presAssocID="{0082D3B8-805D-4515-ABF0-1D45E73AF6F2}" presName="linear" presStyleCnt="0">
        <dgm:presLayoutVars>
          <dgm:animLvl val="lvl"/>
          <dgm:resizeHandles val="exact"/>
        </dgm:presLayoutVars>
      </dgm:prSet>
      <dgm:spPr/>
    </dgm:pt>
    <dgm:pt modelId="{2C13AA12-5046-4804-833B-30B2B0E3A19C}" type="pres">
      <dgm:prSet presAssocID="{655F3F08-44D8-45DA-A2A1-698D8E99E6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4B5FFF-CF88-4FE5-AD73-86F4E0F01703}" type="pres">
      <dgm:prSet presAssocID="{40372243-AAE4-4234-A526-B3620CDAE0AB}" presName="spacer" presStyleCnt="0"/>
      <dgm:spPr/>
    </dgm:pt>
    <dgm:pt modelId="{8B3D7033-F5AB-4434-A88A-8EAC459E3F88}" type="pres">
      <dgm:prSet presAssocID="{B93446DC-D642-42DB-933D-7A440E4758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4829378-0F05-4467-8A31-E168D166A1D9}" type="pres">
      <dgm:prSet presAssocID="{21E040EE-3969-4639-B756-C2DA0CDB6ED5}" presName="spacer" presStyleCnt="0"/>
      <dgm:spPr/>
    </dgm:pt>
    <dgm:pt modelId="{DE5680C2-CA56-4FF6-BF57-168E6AF024E8}" type="pres">
      <dgm:prSet presAssocID="{4790D5AA-458D-4B55-86AF-9BBC94AF2AB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B1D80CE-3B38-4892-94B1-61DEC02DC8BC}" type="pres">
      <dgm:prSet presAssocID="{95432102-F317-4119-9427-99410D9160CF}" presName="spacer" presStyleCnt="0"/>
      <dgm:spPr/>
    </dgm:pt>
    <dgm:pt modelId="{A34CE609-4F57-4BD6-B863-F3C9EF66FEA4}" type="pres">
      <dgm:prSet presAssocID="{D2B1FCBA-6CE5-44A2-AF66-69B85BB1574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8EBDE0-697D-4102-8903-9DD3B6913E22}" type="pres">
      <dgm:prSet presAssocID="{819E1C15-4482-42B9-8ECF-F7F6431AA483}" presName="spacer" presStyleCnt="0"/>
      <dgm:spPr/>
    </dgm:pt>
    <dgm:pt modelId="{507E28F7-DC01-4121-BD36-D61DA824EF0D}" type="pres">
      <dgm:prSet presAssocID="{021549DD-841B-4CFE-80AA-86828E6802A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76B83B0-8601-4909-8D73-55BDE7B8DC33}" type="pres">
      <dgm:prSet presAssocID="{195088EB-3CCD-415B-907A-1A0594B814F3}" presName="spacer" presStyleCnt="0"/>
      <dgm:spPr/>
    </dgm:pt>
    <dgm:pt modelId="{E35BF292-58A7-48CE-9F5F-E10E216F1CF5}" type="pres">
      <dgm:prSet presAssocID="{C5827D84-E18A-48EB-A1C0-A83646FA2B1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BE0A734-A4A4-4BF6-9D89-A9E4D523A33B}" type="presOf" srcId="{021549DD-841B-4CFE-80AA-86828E6802A1}" destId="{507E28F7-DC01-4121-BD36-D61DA824EF0D}" srcOrd="0" destOrd="0" presId="urn:microsoft.com/office/officeart/2005/8/layout/vList2"/>
    <dgm:cxn modelId="{C3B1C04A-E9AD-4E85-B363-05FCC4416BAD}" srcId="{0082D3B8-805D-4515-ABF0-1D45E73AF6F2}" destId="{4790D5AA-458D-4B55-86AF-9BBC94AF2AB6}" srcOrd="2" destOrd="0" parTransId="{60DF62DB-DDC3-4907-8E26-B42F982A1156}" sibTransId="{95432102-F317-4119-9427-99410D9160CF}"/>
    <dgm:cxn modelId="{3C8D8B4C-501B-4870-BEEB-8155D743A2D1}" type="presOf" srcId="{D2B1FCBA-6CE5-44A2-AF66-69B85BB15744}" destId="{A34CE609-4F57-4BD6-B863-F3C9EF66FEA4}" srcOrd="0" destOrd="0" presId="urn:microsoft.com/office/officeart/2005/8/layout/vList2"/>
    <dgm:cxn modelId="{12EA9962-FE01-4897-AF45-DFC692C83945}" type="presOf" srcId="{C5827D84-E18A-48EB-A1C0-A83646FA2B19}" destId="{E35BF292-58A7-48CE-9F5F-E10E216F1CF5}" srcOrd="0" destOrd="0" presId="urn:microsoft.com/office/officeart/2005/8/layout/vList2"/>
    <dgm:cxn modelId="{9399DA72-19BE-410D-A0C6-3711CBF0B0B8}" srcId="{0082D3B8-805D-4515-ABF0-1D45E73AF6F2}" destId="{B93446DC-D642-42DB-933D-7A440E4758D2}" srcOrd="1" destOrd="0" parTransId="{02F6DC51-BB01-4BEA-9644-15BA3045EA0B}" sibTransId="{21E040EE-3969-4639-B756-C2DA0CDB6ED5}"/>
    <dgm:cxn modelId="{39C2728B-EB31-4FEE-AFCA-50E8581A3063}" srcId="{0082D3B8-805D-4515-ABF0-1D45E73AF6F2}" destId="{655F3F08-44D8-45DA-A2A1-698D8E99E6B3}" srcOrd="0" destOrd="0" parTransId="{0557EE26-486A-41BA-B074-7565CC56B53D}" sibTransId="{40372243-AAE4-4234-A526-B3620CDAE0AB}"/>
    <dgm:cxn modelId="{D0A04590-9455-4C42-BD01-20B3458A492A}" type="presOf" srcId="{0082D3B8-805D-4515-ABF0-1D45E73AF6F2}" destId="{900E4AFB-B0D1-43DE-BB4B-8B9207DDAABE}" srcOrd="0" destOrd="0" presId="urn:microsoft.com/office/officeart/2005/8/layout/vList2"/>
    <dgm:cxn modelId="{516A6D91-4EE9-41E4-BA20-27833A54435C}" srcId="{0082D3B8-805D-4515-ABF0-1D45E73AF6F2}" destId="{D2B1FCBA-6CE5-44A2-AF66-69B85BB15744}" srcOrd="3" destOrd="0" parTransId="{0D8D035A-A839-47FD-843C-0149E3A136F4}" sibTransId="{819E1C15-4482-42B9-8ECF-F7F6431AA483}"/>
    <dgm:cxn modelId="{FEBF92B8-856C-4F4C-976D-FCD85582FEF8}" srcId="{0082D3B8-805D-4515-ABF0-1D45E73AF6F2}" destId="{021549DD-841B-4CFE-80AA-86828E6802A1}" srcOrd="4" destOrd="0" parTransId="{9E994DA5-AD5E-4A11-A030-70E92549F9B1}" sibTransId="{195088EB-3CCD-415B-907A-1A0594B814F3}"/>
    <dgm:cxn modelId="{D6CB44BD-CA77-4901-BD9F-BFF3FA902287}" type="presOf" srcId="{655F3F08-44D8-45DA-A2A1-698D8E99E6B3}" destId="{2C13AA12-5046-4804-833B-30B2B0E3A19C}" srcOrd="0" destOrd="0" presId="urn:microsoft.com/office/officeart/2005/8/layout/vList2"/>
    <dgm:cxn modelId="{B3068DD1-19CF-4071-9BF4-28CDD501DBF5}" type="presOf" srcId="{4790D5AA-458D-4B55-86AF-9BBC94AF2AB6}" destId="{DE5680C2-CA56-4FF6-BF57-168E6AF024E8}" srcOrd="0" destOrd="0" presId="urn:microsoft.com/office/officeart/2005/8/layout/vList2"/>
    <dgm:cxn modelId="{5117EAD3-7BC2-4929-8335-90B13B568E71}" srcId="{0082D3B8-805D-4515-ABF0-1D45E73AF6F2}" destId="{C5827D84-E18A-48EB-A1C0-A83646FA2B19}" srcOrd="5" destOrd="0" parTransId="{285BA122-16EF-4450-9EEC-0FB12791EDAC}" sibTransId="{D6901056-4B42-4676-8861-814BDFF74A3C}"/>
    <dgm:cxn modelId="{DE8B4BDA-4A3A-4FA1-AAC0-BB12A5F23862}" type="presOf" srcId="{B93446DC-D642-42DB-933D-7A440E4758D2}" destId="{8B3D7033-F5AB-4434-A88A-8EAC459E3F88}" srcOrd="0" destOrd="0" presId="urn:microsoft.com/office/officeart/2005/8/layout/vList2"/>
    <dgm:cxn modelId="{CD9D1DD5-79A7-4DE7-A107-13BE8755155E}" type="presParOf" srcId="{900E4AFB-B0D1-43DE-BB4B-8B9207DDAABE}" destId="{2C13AA12-5046-4804-833B-30B2B0E3A19C}" srcOrd="0" destOrd="0" presId="urn:microsoft.com/office/officeart/2005/8/layout/vList2"/>
    <dgm:cxn modelId="{38B2D72B-7120-4FDA-8486-F21BA2B97D03}" type="presParOf" srcId="{900E4AFB-B0D1-43DE-BB4B-8B9207DDAABE}" destId="{FB4B5FFF-CF88-4FE5-AD73-86F4E0F01703}" srcOrd="1" destOrd="0" presId="urn:microsoft.com/office/officeart/2005/8/layout/vList2"/>
    <dgm:cxn modelId="{B990EF22-B1A4-4B2F-83B4-E5069FC52F92}" type="presParOf" srcId="{900E4AFB-B0D1-43DE-BB4B-8B9207DDAABE}" destId="{8B3D7033-F5AB-4434-A88A-8EAC459E3F88}" srcOrd="2" destOrd="0" presId="urn:microsoft.com/office/officeart/2005/8/layout/vList2"/>
    <dgm:cxn modelId="{7C6E5D27-3077-4BFA-B0CE-BF3B4C69444E}" type="presParOf" srcId="{900E4AFB-B0D1-43DE-BB4B-8B9207DDAABE}" destId="{44829378-0F05-4467-8A31-E168D166A1D9}" srcOrd="3" destOrd="0" presId="urn:microsoft.com/office/officeart/2005/8/layout/vList2"/>
    <dgm:cxn modelId="{E0F5DA14-0CFC-4426-A375-C593C0AAFEC8}" type="presParOf" srcId="{900E4AFB-B0D1-43DE-BB4B-8B9207DDAABE}" destId="{DE5680C2-CA56-4FF6-BF57-168E6AF024E8}" srcOrd="4" destOrd="0" presId="urn:microsoft.com/office/officeart/2005/8/layout/vList2"/>
    <dgm:cxn modelId="{9B3AC9A7-CB9E-488B-8A7A-E2576766D363}" type="presParOf" srcId="{900E4AFB-B0D1-43DE-BB4B-8B9207DDAABE}" destId="{7B1D80CE-3B38-4892-94B1-61DEC02DC8BC}" srcOrd="5" destOrd="0" presId="urn:microsoft.com/office/officeart/2005/8/layout/vList2"/>
    <dgm:cxn modelId="{A8F9F0EC-A213-4468-A74D-275B926804F3}" type="presParOf" srcId="{900E4AFB-B0D1-43DE-BB4B-8B9207DDAABE}" destId="{A34CE609-4F57-4BD6-B863-F3C9EF66FEA4}" srcOrd="6" destOrd="0" presId="urn:microsoft.com/office/officeart/2005/8/layout/vList2"/>
    <dgm:cxn modelId="{97E7CB74-D365-46F2-B3D9-13AAC30F4452}" type="presParOf" srcId="{900E4AFB-B0D1-43DE-BB4B-8B9207DDAABE}" destId="{528EBDE0-697D-4102-8903-9DD3B6913E22}" srcOrd="7" destOrd="0" presId="urn:microsoft.com/office/officeart/2005/8/layout/vList2"/>
    <dgm:cxn modelId="{497145FD-2925-460B-B259-B353143ABB99}" type="presParOf" srcId="{900E4AFB-B0D1-43DE-BB4B-8B9207DDAABE}" destId="{507E28F7-DC01-4121-BD36-D61DA824EF0D}" srcOrd="8" destOrd="0" presId="urn:microsoft.com/office/officeart/2005/8/layout/vList2"/>
    <dgm:cxn modelId="{E7B2AA32-EBF7-40A3-BBEC-2B0004E5EB54}" type="presParOf" srcId="{900E4AFB-B0D1-43DE-BB4B-8B9207DDAABE}" destId="{176B83B0-8601-4909-8D73-55BDE7B8DC33}" srcOrd="9" destOrd="0" presId="urn:microsoft.com/office/officeart/2005/8/layout/vList2"/>
    <dgm:cxn modelId="{94341943-2C71-4F5A-BDC1-B63596E3298A}" type="presParOf" srcId="{900E4AFB-B0D1-43DE-BB4B-8B9207DDAABE}" destId="{E35BF292-58A7-48CE-9F5F-E10E216F1C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82D3B8-805D-4515-ABF0-1D45E73AF6F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55F3F08-44D8-45DA-A2A1-698D8E99E6B3}">
      <dgm:prSet/>
      <dgm:spPr/>
      <dgm:t>
        <a:bodyPr/>
        <a:lstStyle/>
        <a:p>
          <a:r>
            <a:rPr lang="en-US" dirty="0"/>
            <a:t>Align school counseling program with school vision and mission</a:t>
          </a:r>
        </a:p>
      </dgm:t>
    </dgm:pt>
    <dgm:pt modelId="{0557EE26-486A-41BA-B074-7565CC56B53D}" type="parTrans" cxnId="{39C2728B-EB31-4FEE-AFCA-50E8581A3063}">
      <dgm:prSet/>
      <dgm:spPr/>
      <dgm:t>
        <a:bodyPr/>
        <a:lstStyle/>
        <a:p>
          <a:endParaRPr lang="en-US"/>
        </a:p>
      </dgm:t>
    </dgm:pt>
    <dgm:pt modelId="{40372243-AAE4-4234-A526-B3620CDAE0AB}" type="sibTrans" cxnId="{39C2728B-EB31-4FEE-AFCA-50E8581A3063}">
      <dgm:prSet/>
      <dgm:spPr/>
      <dgm:t>
        <a:bodyPr/>
        <a:lstStyle/>
        <a:p>
          <a:endParaRPr lang="en-US"/>
        </a:p>
      </dgm:t>
    </dgm:pt>
    <dgm:pt modelId="{B93446DC-D642-42DB-933D-7A440E4758D2}">
      <dgm:prSet/>
      <dgm:spPr/>
      <dgm:t>
        <a:bodyPr/>
        <a:lstStyle/>
        <a:p>
          <a:r>
            <a:rPr lang="en-US" dirty="0"/>
            <a:t>Publish annual and share weekly calendar</a:t>
          </a:r>
        </a:p>
      </dgm:t>
    </dgm:pt>
    <dgm:pt modelId="{02F6DC51-BB01-4BEA-9644-15BA3045EA0B}" type="parTrans" cxnId="{9399DA72-19BE-410D-A0C6-3711CBF0B0B8}">
      <dgm:prSet/>
      <dgm:spPr/>
      <dgm:t>
        <a:bodyPr/>
        <a:lstStyle/>
        <a:p>
          <a:endParaRPr lang="en-US"/>
        </a:p>
      </dgm:t>
    </dgm:pt>
    <dgm:pt modelId="{21E040EE-3969-4639-B756-C2DA0CDB6ED5}" type="sibTrans" cxnId="{9399DA72-19BE-410D-A0C6-3711CBF0B0B8}">
      <dgm:prSet/>
      <dgm:spPr/>
      <dgm:t>
        <a:bodyPr/>
        <a:lstStyle/>
        <a:p>
          <a:endParaRPr lang="en-US"/>
        </a:p>
      </dgm:t>
    </dgm:pt>
    <dgm:pt modelId="{4790D5AA-458D-4B55-86AF-9BBC94AF2AB6}">
      <dgm:prSet/>
      <dgm:spPr/>
      <dgm:t>
        <a:bodyPr/>
        <a:lstStyle/>
        <a:p>
          <a:r>
            <a:rPr lang="en-US" dirty="0"/>
            <a:t>Use evidenced-based interventions that address needs from data</a:t>
          </a:r>
        </a:p>
      </dgm:t>
    </dgm:pt>
    <dgm:pt modelId="{60DF62DB-DDC3-4907-8E26-B42F982A1156}" type="parTrans" cxnId="{C3B1C04A-E9AD-4E85-B363-05FCC4416BAD}">
      <dgm:prSet/>
      <dgm:spPr/>
      <dgm:t>
        <a:bodyPr/>
        <a:lstStyle/>
        <a:p>
          <a:endParaRPr lang="en-US"/>
        </a:p>
      </dgm:t>
    </dgm:pt>
    <dgm:pt modelId="{95432102-F317-4119-9427-99410D9160CF}" type="sibTrans" cxnId="{C3B1C04A-E9AD-4E85-B363-05FCC4416BAD}">
      <dgm:prSet/>
      <dgm:spPr/>
      <dgm:t>
        <a:bodyPr/>
        <a:lstStyle/>
        <a:p>
          <a:endParaRPr lang="en-US"/>
        </a:p>
      </dgm:t>
    </dgm:pt>
    <dgm:pt modelId="{D2B1FCBA-6CE5-44A2-AF66-69B85BB15744}">
      <dgm:prSet/>
      <dgm:spPr/>
      <dgm:t>
        <a:bodyPr/>
        <a:lstStyle/>
        <a:p>
          <a:r>
            <a:rPr lang="en-US" dirty="0"/>
            <a:t>Continually assess and improve interventions and share results with stakeholders</a:t>
          </a:r>
        </a:p>
      </dgm:t>
    </dgm:pt>
    <dgm:pt modelId="{0D8D035A-A839-47FD-843C-0149E3A136F4}" type="parTrans" cxnId="{516A6D91-4EE9-41E4-BA20-27833A54435C}">
      <dgm:prSet/>
      <dgm:spPr/>
      <dgm:t>
        <a:bodyPr/>
        <a:lstStyle/>
        <a:p>
          <a:endParaRPr lang="en-US"/>
        </a:p>
      </dgm:t>
    </dgm:pt>
    <dgm:pt modelId="{819E1C15-4482-42B9-8ECF-F7F6431AA483}" type="sibTrans" cxnId="{516A6D91-4EE9-41E4-BA20-27833A54435C}">
      <dgm:prSet/>
      <dgm:spPr/>
      <dgm:t>
        <a:bodyPr/>
        <a:lstStyle/>
        <a:p>
          <a:endParaRPr lang="en-US"/>
        </a:p>
      </dgm:t>
    </dgm:pt>
    <dgm:pt modelId="{021549DD-841B-4CFE-80AA-86828E6802A1}">
      <dgm:prSet/>
      <dgm:spPr/>
      <dgm:t>
        <a:bodyPr/>
        <a:lstStyle/>
        <a:p>
          <a:r>
            <a:rPr lang="en-US" dirty="0"/>
            <a:t>Seen as leaders of the school leadership team</a:t>
          </a:r>
        </a:p>
      </dgm:t>
    </dgm:pt>
    <dgm:pt modelId="{9E994DA5-AD5E-4A11-A030-70E92549F9B1}" type="parTrans" cxnId="{FEBF92B8-856C-4F4C-976D-FCD85582FEF8}">
      <dgm:prSet/>
      <dgm:spPr/>
      <dgm:t>
        <a:bodyPr/>
        <a:lstStyle/>
        <a:p>
          <a:endParaRPr lang="en-US"/>
        </a:p>
      </dgm:t>
    </dgm:pt>
    <dgm:pt modelId="{195088EB-3CCD-415B-907A-1A0594B814F3}" type="sibTrans" cxnId="{FEBF92B8-856C-4F4C-976D-FCD85582FEF8}">
      <dgm:prSet/>
      <dgm:spPr/>
      <dgm:t>
        <a:bodyPr/>
        <a:lstStyle/>
        <a:p>
          <a:endParaRPr lang="en-US"/>
        </a:p>
      </dgm:t>
    </dgm:pt>
    <dgm:pt modelId="{C5827D84-E18A-48EB-A1C0-A83646FA2B19}">
      <dgm:prSet/>
      <dgm:spPr/>
      <dgm:t>
        <a:bodyPr/>
        <a:lstStyle/>
        <a:p>
          <a:r>
            <a:rPr lang="en-US" dirty="0"/>
            <a:t>Measure impact on students</a:t>
          </a:r>
        </a:p>
      </dgm:t>
    </dgm:pt>
    <dgm:pt modelId="{285BA122-16EF-4450-9EEC-0FB12791EDAC}" type="parTrans" cxnId="{5117EAD3-7BC2-4929-8335-90B13B568E71}">
      <dgm:prSet/>
      <dgm:spPr/>
      <dgm:t>
        <a:bodyPr/>
        <a:lstStyle/>
        <a:p>
          <a:endParaRPr lang="en-US"/>
        </a:p>
      </dgm:t>
    </dgm:pt>
    <dgm:pt modelId="{D6901056-4B42-4676-8861-814BDFF74A3C}" type="sibTrans" cxnId="{5117EAD3-7BC2-4929-8335-90B13B568E71}">
      <dgm:prSet/>
      <dgm:spPr/>
      <dgm:t>
        <a:bodyPr/>
        <a:lstStyle/>
        <a:p>
          <a:endParaRPr lang="en-US"/>
        </a:p>
      </dgm:t>
    </dgm:pt>
    <dgm:pt modelId="{56B9C0FF-9C43-4AB8-9FD1-7098AD3DA9D9}">
      <dgm:prSet/>
      <dgm:spPr/>
      <dgm:t>
        <a:bodyPr/>
        <a:lstStyle/>
        <a:p>
          <a:r>
            <a:rPr lang="en-US" dirty="0"/>
            <a:t>Regularly look at data to establish student outcome goals</a:t>
          </a:r>
        </a:p>
      </dgm:t>
    </dgm:pt>
    <dgm:pt modelId="{8D5766CC-E357-46FC-8DD9-40CE61BFB766}" type="parTrans" cxnId="{64912EE6-69BD-4D4D-961F-349FCBBF35CE}">
      <dgm:prSet/>
      <dgm:spPr/>
    </dgm:pt>
    <dgm:pt modelId="{13AA232D-51A6-42D4-821A-C0EC2C939325}" type="sibTrans" cxnId="{64912EE6-69BD-4D4D-961F-349FCBBF35CE}">
      <dgm:prSet/>
      <dgm:spPr/>
    </dgm:pt>
    <dgm:pt modelId="{8ECC4EC5-0ACF-441E-87CA-ADED89F171B1}">
      <dgm:prSet/>
      <dgm:spPr/>
      <dgm:t>
        <a:bodyPr/>
        <a:lstStyle/>
        <a:p>
          <a:r>
            <a:rPr lang="en-US" dirty="0"/>
            <a:t>Use student needs to determine use of time and analyze use-of-time</a:t>
          </a:r>
        </a:p>
      </dgm:t>
    </dgm:pt>
    <dgm:pt modelId="{1A54803D-01ED-46F4-B14B-CEB0B6AF9CEA}" type="parTrans" cxnId="{5A2BE665-1F76-4938-9D96-55D711449C6C}">
      <dgm:prSet/>
      <dgm:spPr/>
    </dgm:pt>
    <dgm:pt modelId="{5495728D-B249-4302-B7FE-E98A9E7AD526}" type="sibTrans" cxnId="{5A2BE665-1F76-4938-9D96-55D711449C6C}">
      <dgm:prSet/>
      <dgm:spPr/>
    </dgm:pt>
    <dgm:pt modelId="{900E4AFB-B0D1-43DE-BB4B-8B9207DDAABE}" type="pres">
      <dgm:prSet presAssocID="{0082D3B8-805D-4515-ABF0-1D45E73AF6F2}" presName="linear" presStyleCnt="0">
        <dgm:presLayoutVars>
          <dgm:animLvl val="lvl"/>
          <dgm:resizeHandles val="exact"/>
        </dgm:presLayoutVars>
      </dgm:prSet>
      <dgm:spPr/>
    </dgm:pt>
    <dgm:pt modelId="{2C13AA12-5046-4804-833B-30B2B0E3A19C}" type="pres">
      <dgm:prSet presAssocID="{655F3F08-44D8-45DA-A2A1-698D8E99E6B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FB4B5FFF-CF88-4FE5-AD73-86F4E0F01703}" type="pres">
      <dgm:prSet presAssocID="{40372243-AAE4-4234-A526-B3620CDAE0AB}" presName="spacer" presStyleCnt="0"/>
      <dgm:spPr/>
    </dgm:pt>
    <dgm:pt modelId="{FD0494CA-E483-4A44-9353-AC799B739361}" type="pres">
      <dgm:prSet presAssocID="{56B9C0FF-9C43-4AB8-9FD1-7098AD3DA9D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C3D5BE9-19E2-4465-AF87-59E1A69E0021}" type="pres">
      <dgm:prSet presAssocID="{13AA232D-51A6-42D4-821A-C0EC2C939325}" presName="spacer" presStyleCnt="0"/>
      <dgm:spPr/>
    </dgm:pt>
    <dgm:pt modelId="{C0F63393-E32B-4D47-B4B1-EA94EF01D0BB}" type="pres">
      <dgm:prSet presAssocID="{8ECC4EC5-0ACF-441E-87CA-ADED89F171B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B2F19A0-26B5-407A-ADE6-449128353173}" type="pres">
      <dgm:prSet presAssocID="{5495728D-B249-4302-B7FE-E98A9E7AD526}" presName="spacer" presStyleCnt="0"/>
      <dgm:spPr/>
    </dgm:pt>
    <dgm:pt modelId="{8B3D7033-F5AB-4434-A88A-8EAC459E3F88}" type="pres">
      <dgm:prSet presAssocID="{B93446DC-D642-42DB-933D-7A440E4758D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4829378-0F05-4467-8A31-E168D166A1D9}" type="pres">
      <dgm:prSet presAssocID="{21E040EE-3969-4639-B756-C2DA0CDB6ED5}" presName="spacer" presStyleCnt="0"/>
      <dgm:spPr/>
    </dgm:pt>
    <dgm:pt modelId="{DE5680C2-CA56-4FF6-BF57-168E6AF024E8}" type="pres">
      <dgm:prSet presAssocID="{4790D5AA-458D-4B55-86AF-9BBC94AF2AB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B1D80CE-3B38-4892-94B1-61DEC02DC8BC}" type="pres">
      <dgm:prSet presAssocID="{95432102-F317-4119-9427-99410D9160CF}" presName="spacer" presStyleCnt="0"/>
      <dgm:spPr/>
    </dgm:pt>
    <dgm:pt modelId="{A34CE609-4F57-4BD6-B863-F3C9EF66FEA4}" type="pres">
      <dgm:prSet presAssocID="{D2B1FCBA-6CE5-44A2-AF66-69B85BB1574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28EBDE0-697D-4102-8903-9DD3B6913E22}" type="pres">
      <dgm:prSet presAssocID="{819E1C15-4482-42B9-8ECF-F7F6431AA483}" presName="spacer" presStyleCnt="0"/>
      <dgm:spPr/>
    </dgm:pt>
    <dgm:pt modelId="{507E28F7-DC01-4121-BD36-D61DA824EF0D}" type="pres">
      <dgm:prSet presAssocID="{021549DD-841B-4CFE-80AA-86828E6802A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176B83B0-8601-4909-8D73-55BDE7B8DC33}" type="pres">
      <dgm:prSet presAssocID="{195088EB-3CCD-415B-907A-1A0594B814F3}" presName="spacer" presStyleCnt="0"/>
      <dgm:spPr/>
    </dgm:pt>
    <dgm:pt modelId="{E35BF292-58A7-48CE-9F5F-E10E216F1CF5}" type="pres">
      <dgm:prSet presAssocID="{C5827D84-E18A-48EB-A1C0-A83646FA2B1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BE0A734-A4A4-4BF6-9D89-A9E4D523A33B}" type="presOf" srcId="{021549DD-841B-4CFE-80AA-86828E6802A1}" destId="{507E28F7-DC01-4121-BD36-D61DA824EF0D}" srcOrd="0" destOrd="0" presId="urn:microsoft.com/office/officeart/2005/8/layout/vList2"/>
    <dgm:cxn modelId="{C3B1C04A-E9AD-4E85-B363-05FCC4416BAD}" srcId="{0082D3B8-805D-4515-ABF0-1D45E73AF6F2}" destId="{4790D5AA-458D-4B55-86AF-9BBC94AF2AB6}" srcOrd="4" destOrd="0" parTransId="{60DF62DB-DDC3-4907-8E26-B42F982A1156}" sibTransId="{95432102-F317-4119-9427-99410D9160CF}"/>
    <dgm:cxn modelId="{3C8D8B4C-501B-4870-BEEB-8155D743A2D1}" type="presOf" srcId="{D2B1FCBA-6CE5-44A2-AF66-69B85BB15744}" destId="{A34CE609-4F57-4BD6-B863-F3C9EF66FEA4}" srcOrd="0" destOrd="0" presId="urn:microsoft.com/office/officeart/2005/8/layout/vList2"/>
    <dgm:cxn modelId="{12EA9962-FE01-4897-AF45-DFC692C83945}" type="presOf" srcId="{C5827D84-E18A-48EB-A1C0-A83646FA2B19}" destId="{E35BF292-58A7-48CE-9F5F-E10E216F1CF5}" srcOrd="0" destOrd="0" presId="urn:microsoft.com/office/officeart/2005/8/layout/vList2"/>
    <dgm:cxn modelId="{FD86F863-CBEC-492B-B49B-A6D70419A07A}" type="presOf" srcId="{56B9C0FF-9C43-4AB8-9FD1-7098AD3DA9D9}" destId="{FD0494CA-E483-4A44-9353-AC799B739361}" srcOrd="0" destOrd="0" presId="urn:microsoft.com/office/officeart/2005/8/layout/vList2"/>
    <dgm:cxn modelId="{5A2BE665-1F76-4938-9D96-55D711449C6C}" srcId="{0082D3B8-805D-4515-ABF0-1D45E73AF6F2}" destId="{8ECC4EC5-0ACF-441E-87CA-ADED89F171B1}" srcOrd="2" destOrd="0" parTransId="{1A54803D-01ED-46F4-B14B-CEB0B6AF9CEA}" sibTransId="{5495728D-B249-4302-B7FE-E98A9E7AD526}"/>
    <dgm:cxn modelId="{9399DA72-19BE-410D-A0C6-3711CBF0B0B8}" srcId="{0082D3B8-805D-4515-ABF0-1D45E73AF6F2}" destId="{B93446DC-D642-42DB-933D-7A440E4758D2}" srcOrd="3" destOrd="0" parTransId="{02F6DC51-BB01-4BEA-9644-15BA3045EA0B}" sibTransId="{21E040EE-3969-4639-B756-C2DA0CDB6ED5}"/>
    <dgm:cxn modelId="{39C2728B-EB31-4FEE-AFCA-50E8581A3063}" srcId="{0082D3B8-805D-4515-ABF0-1D45E73AF6F2}" destId="{655F3F08-44D8-45DA-A2A1-698D8E99E6B3}" srcOrd="0" destOrd="0" parTransId="{0557EE26-486A-41BA-B074-7565CC56B53D}" sibTransId="{40372243-AAE4-4234-A526-B3620CDAE0AB}"/>
    <dgm:cxn modelId="{D0A04590-9455-4C42-BD01-20B3458A492A}" type="presOf" srcId="{0082D3B8-805D-4515-ABF0-1D45E73AF6F2}" destId="{900E4AFB-B0D1-43DE-BB4B-8B9207DDAABE}" srcOrd="0" destOrd="0" presId="urn:microsoft.com/office/officeart/2005/8/layout/vList2"/>
    <dgm:cxn modelId="{516A6D91-4EE9-41E4-BA20-27833A54435C}" srcId="{0082D3B8-805D-4515-ABF0-1D45E73AF6F2}" destId="{D2B1FCBA-6CE5-44A2-AF66-69B85BB15744}" srcOrd="5" destOrd="0" parTransId="{0D8D035A-A839-47FD-843C-0149E3A136F4}" sibTransId="{819E1C15-4482-42B9-8ECF-F7F6431AA483}"/>
    <dgm:cxn modelId="{7E5BF79F-A0BA-4F58-9A97-565B51221B1E}" type="presOf" srcId="{8ECC4EC5-0ACF-441E-87CA-ADED89F171B1}" destId="{C0F63393-E32B-4D47-B4B1-EA94EF01D0BB}" srcOrd="0" destOrd="0" presId="urn:microsoft.com/office/officeart/2005/8/layout/vList2"/>
    <dgm:cxn modelId="{FEBF92B8-856C-4F4C-976D-FCD85582FEF8}" srcId="{0082D3B8-805D-4515-ABF0-1D45E73AF6F2}" destId="{021549DD-841B-4CFE-80AA-86828E6802A1}" srcOrd="6" destOrd="0" parTransId="{9E994DA5-AD5E-4A11-A030-70E92549F9B1}" sibTransId="{195088EB-3CCD-415B-907A-1A0594B814F3}"/>
    <dgm:cxn modelId="{D6CB44BD-CA77-4901-BD9F-BFF3FA902287}" type="presOf" srcId="{655F3F08-44D8-45DA-A2A1-698D8E99E6B3}" destId="{2C13AA12-5046-4804-833B-30B2B0E3A19C}" srcOrd="0" destOrd="0" presId="urn:microsoft.com/office/officeart/2005/8/layout/vList2"/>
    <dgm:cxn modelId="{B3068DD1-19CF-4071-9BF4-28CDD501DBF5}" type="presOf" srcId="{4790D5AA-458D-4B55-86AF-9BBC94AF2AB6}" destId="{DE5680C2-CA56-4FF6-BF57-168E6AF024E8}" srcOrd="0" destOrd="0" presId="urn:microsoft.com/office/officeart/2005/8/layout/vList2"/>
    <dgm:cxn modelId="{5117EAD3-7BC2-4929-8335-90B13B568E71}" srcId="{0082D3B8-805D-4515-ABF0-1D45E73AF6F2}" destId="{C5827D84-E18A-48EB-A1C0-A83646FA2B19}" srcOrd="7" destOrd="0" parTransId="{285BA122-16EF-4450-9EEC-0FB12791EDAC}" sibTransId="{D6901056-4B42-4676-8861-814BDFF74A3C}"/>
    <dgm:cxn modelId="{DE8B4BDA-4A3A-4FA1-AAC0-BB12A5F23862}" type="presOf" srcId="{B93446DC-D642-42DB-933D-7A440E4758D2}" destId="{8B3D7033-F5AB-4434-A88A-8EAC459E3F88}" srcOrd="0" destOrd="0" presId="urn:microsoft.com/office/officeart/2005/8/layout/vList2"/>
    <dgm:cxn modelId="{64912EE6-69BD-4D4D-961F-349FCBBF35CE}" srcId="{0082D3B8-805D-4515-ABF0-1D45E73AF6F2}" destId="{56B9C0FF-9C43-4AB8-9FD1-7098AD3DA9D9}" srcOrd="1" destOrd="0" parTransId="{8D5766CC-E357-46FC-8DD9-40CE61BFB766}" sibTransId="{13AA232D-51A6-42D4-821A-C0EC2C939325}"/>
    <dgm:cxn modelId="{CD9D1DD5-79A7-4DE7-A107-13BE8755155E}" type="presParOf" srcId="{900E4AFB-B0D1-43DE-BB4B-8B9207DDAABE}" destId="{2C13AA12-5046-4804-833B-30B2B0E3A19C}" srcOrd="0" destOrd="0" presId="urn:microsoft.com/office/officeart/2005/8/layout/vList2"/>
    <dgm:cxn modelId="{38B2D72B-7120-4FDA-8486-F21BA2B97D03}" type="presParOf" srcId="{900E4AFB-B0D1-43DE-BB4B-8B9207DDAABE}" destId="{FB4B5FFF-CF88-4FE5-AD73-86F4E0F01703}" srcOrd="1" destOrd="0" presId="urn:microsoft.com/office/officeart/2005/8/layout/vList2"/>
    <dgm:cxn modelId="{6F8B7DB0-E60B-4AC4-A44B-CF59D336E770}" type="presParOf" srcId="{900E4AFB-B0D1-43DE-BB4B-8B9207DDAABE}" destId="{FD0494CA-E483-4A44-9353-AC799B739361}" srcOrd="2" destOrd="0" presId="urn:microsoft.com/office/officeart/2005/8/layout/vList2"/>
    <dgm:cxn modelId="{952C5D4C-D2B9-4A90-9676-12D12B8CFC60}" type="presParOf" srcId="{900E4AFB-B0D1-43DE-BB4B-8B9207DDAABE}" destId="{FC3D5BE9-19E2-4465-AF87-59E1A69E0021}" srcOrd="3" destOrd="0" presId="urn:microsoft.com/office/officeart/2005/8/layout/vList2"/>
    <dgm:cxn modelId="{A5153272-2A32-4FB6-AC44-E651919023DA}" type="presParOf" srcId="{900E4AFB-B0D1-43DE-BB4B-8B9207DDAABE}" destId="{C0F63393-E32B-4D47-B4B1-EA94EF01D0BB}" srcOrd="4" destOrd="0" presId="urn:microsoft.com/office/officeart/2005/8/layout/vList2"/>
    <dgm:cxn modelId="{EE89C7F3-52FE-4664-BA25-363BB5DA4CB4}" type="presParOf" srcId="{900E4AFB-B0D1-43DE-BB4B-8B9207DDAABE}" destId="{9B2F19A0-26B5-407A-ADE6-449128353173}" srcOrd="5" destOrd="0" presId="urn:microsoft.com/office/officeart/2005/8/layout/vList2"/>
    <dgm:cxn modelId="{B990EF22-B1A4-4B2F-83B4-E5069FC52F92}" type="presParOf" srcId="{900E4AFB-B0D1-43DE-BB4B-8B9207DDAABE}" destId="{8B3D7033-F5AB-4434-A88A-8EAC459E3F88}" srcOrd="6" destOrd="0" presId="urn:microsoft.com/office/officeart/2005/8/layout/vList2"/>
    <dgm:cxn modelId="{7C6E5D27-3077-4BFA-B0CE-BF3B4C69444E}" type="presParOf" srcId="{900E4AFB-B0D1-43DE-BB4B-8B9207DDAABE}" destId="{44829378-0F05-4467-8A31-E168D166A1D9}" srcOrd="7" destOrd="0" presId="urn:microsoft.com/office/officeart/2005/8/layout/vList2"/>
    <dgm:cxn modelId="{E0F5DA14-0CFC-4426-A375-C593C0AAFEC8}" type="presParOf" srcId="{900E4AFB-B0D1-43DE-BB4B-8B9207DDAABE}" destId="{DE5680C2-CA56-4FF6-BF57-168E6AF024E8}" srcOrd="8" destOrd="0" presId="urn:microsoft.com/office/officeart/2005/8/layout/vList2"/>
    <dgm:cxn modelId="{9B3AC9A7-CB9E-488B-8A7A-E2576766D363}" type="presParOf" srcId="{900E4AFB-B0D1-43DE-BB4B-8B9207DDAABE}" destId="{7B1D80CE-3B38-4892-94B1-61DEC02DC8BC}" srcOrd="9" destOrd="0" presId="urn:microsoft.com/office/officeart/2005/8/layout/vList2"/>
    <dgm:cxn modelId="{A8F9F0EC-A213-4468-A74D-275B926804F3}" type="presParOf" srcId="{900E4AFB-B0D1-43DE-BB4B-8B9207DDAABE}" destId="{A34CE609-4F57-4BD6-B863-F3C9EF66FEA4}" srcOrd="10" destOrd="0" presId="urn:microsoft.com/office/officeart/2005/8/layout/vList2"/>
    <dgm:cxn modelId="{97E7CB74-D365-46F2-B3D9-13AAC30F4452}" type="presParOf" srcId="{900E4AFB-B0D1-43DE-BB4B-8B9207DDAABE}" destId="{528EBDE0-697D-4102-8903-9DD3B6913E22}" srcOrd="11" destOrd="0" presId="urn:microsoft.com/office/officeart/2005/8/layout/vList2"/>
    <dgm:cxn modelId="{497145FD-2925-460B-B259-B353143ABB99}" type="presParOf" srcId="{900E4AFB-B0D1-43DE-BB4B-8B9207DDAABE}" destId="{507E28F7-DC01-4121-BD36-D61DA824EF0D}" srcOrd="12" destOrd="0" presId="urn:microsoft.com/office/officeart/2005/8/layout/vList2"/>
    <dgm:cxn modelId="{E7B2AA32-EBF7-40A3-BBEC-2B0004E5EB54}" type="presParOf" srcId="{900E4AFB-B0D1-43DE-BB4B-8B9207DDAABE}" destId="{176B83B0-8601-4909-8D73-55BDE7B8DC33}" srcOrd="13" destOrd="0" presId="urn:microsoft.com/office/officeart/2005/8/layout/vList2"/>
    <dgm:cxn modelId="{94341943-2C71-4F5A-BDC1-B63596E3298A}" type="presParOf" srcId="{900E4AFB-B0D1-43DE-BB4B-8B9207DDAABE}" destId="{E35BF292-58A7-48CE-9F5F-E10E216F1CF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0408E5-5E01-487D-89D0-C2BFB32871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74A6EEA-CE61-44FE-9DAD-98AAB7003160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Phased Implementation Plan</a:t>
          </a:r>
          <a:endParaRPr lang="en-US"/>
        </a:p>
      </dgm:t>
    </dgm:pt>
    <dgm:pt modelId="{BC3939EB-1B57-4A64-B59C-4C28FD86D33E}" type="parTrans" cxnId="{273D35F9-B573-4ACE-9736-9D56E11CEF74}">
      <dgm:prSet/>
      <dgm:spPr/>
      <dgm:t>
        <a:bodyPr/>
        <a:lstStyle/>
        <a:p>
          <a:endParaRPr lang="en-US"/>
        </a:p>
      </dgm:t>
    </dgm:pt>
    <dgm:pt modelId="{D10523C8-F025-43C6-8F4B-B9A3A49729B0}" type="sibTrans" cxnId="{273D35F9-B573-4ACE-9736-9D56E11CEF74}">
      <dgm:prSet/>
      <dgm:spPr/>
      <dgm:t>
        <a:bodyPr/>
        <a:lstStyle/>
        <a:p>
          <a:endParaRPr lang="en-US"/>
        </a:p>
      </dgm:t>
    </dgm:pt>
    <dgm:pt modelId="{F873F91D-D120-49E2-8A30-EA39D74CFE7F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Templates</a:t>
          </a:r>
          <a:endParaRPr lang="en-US"/>
        </a:p>
      </dgm:t>
    </dgm:pt>
    <dgm:pt modelId="{FD2F671A-89BA-429A-B23C-109A3AC097A6}" type="parTrans" cxnId="{54C8FE8E-6D72-435B-943A-14738D9CEA59}">
      <dgm:prSet/>
      <dgm:spPr/>
      <dgm:t>
        <a:bodyPr/>
        <a:lstStyle/>
        <a:p>
          <a:endParaRPr lang="en-US"/>
        </a:p>
      </dgm:t>
    </dgm:pt>
    <dgm:pt modelId="{7EBFBE8E-14F2-4B2C-BE08-3408DDEAD808}" type="sibTrans" cxnId="{54C8FE8E-6D72-435B-943A-14738D9CEA59}">
      <dgm:prSet/>
      <dgm:spPr/>
      <dgm:t>
        <a:bodyPr/>
        <a:lstStyle/>
        <a:p>
          <a:endParaRPr lang="en-US"/>
        </a:p>
      </dgm:t>
    </dgm:pt>
    <dgm:pt modelId="{7140A1F4-E099-486F-AB5F-9875A7AE4BCF}">
      <dgm:prSet/>
      <dgm:spPr/>
      <dgm:t>
        <a:bodyPr/>
        <a:lstStyle/>
        <a:p>
          <a:r>
            <a:rPr lang="en-US"/>
            <a:t>MApp (ASCA App) - </a:t>
          </a:r>
          <a:r>
            <a:rPr lang="en-US">
              <a:hlinkClick xmlns:r="http://schemas.openxmlformats.org/officeDocument/2006/relationships" r:id="rId3"/>
            </a:rPr>
            <a:t>https://mapp.ramp4.org/login</a:t>
          </a:r>
          <a:r>
            <a:rPr lang="en-US"/>
            <a:t> </a:t>
          </a:r>
        </a:p>
      </dgm:t>
    </dgm:pt>
    <dgm:pt modelId="{C423F83C-09B7-4247-8341-699C0DF13E28}" type="parTrans" cxnId="{DF384A81-4C91-43FE-ACDF-76CA0201AE5F}">
      <dgm:prSet/>
      <dgm:spPr/>
      <dgm:t>
        <a:bodyPr/>
        <a:lstStyle/>
        <a:p>
          <a:endParaRPr lang="en-US"/>
        </a:p>
      </dgm:t>
    </dgm:pt>
    <dgm:pt modelId="{8613A0D1-06A4-41B2-9CDD-BE5765B2E71E}" type="sibTrans" cxnId="{DF384A81-4C91-43FE-ACDF-76CA0201AE5F}">
      <dgm:prSet/>
      <dgm:spPr/>
      <dgm:t>
        <a:bodyPr/>
        <a:lstStyle/>
        <a:p>
          <a:endParaRPr lang="en-US"/>
        </a:p>
      </dgm:t>
    </dgm:pt>
    <dgm:pt modelId="{625AAD90-CAC0-4B0B-B1E9-249D192A7E73}" type="pres">
      <dgm:prSet presAssocID="{CF0408E5-5E01-487D-89D0-C2BFB3287178}" presName="root" presStyleCnt="0">
        <dgm:presLayoutVars>
          <dgm:dir/>
          <dgm:resizeHandles val="exact"/>
        </dgm:presLayoutVars>
      </dgm:prSet>
      <dgm:spPr/>
    </dgm:pt>
    <dgm:pt modelId="{F1929D78-C493-4590-B4F8-BB522AC26554}" type="pres">
      <dgm:prSet presAssocID="{B74A6EEA-CE61-44FE-9DAD-98AAB7003160}" presName="compNode" presStyleCnt="0"/>
      <dgm:spPr/>
    </dgm:pt>
    <dgm:pt modelId="{5C0AE7DC-F50C-44EA-969B-BDFF7CF4E86F}" type="pres">
      <dgm:prSet presAssocID="{B74A6EEA-CE61-44FE-9DAD-98AAB7003160}" presName="bgRect" presStyleLbl="bgShp" presStyleIdx="0" presStyleCnt="3"/>
      <dgm:spPr/>
    </dgm:pt>
    <dgm:pt modelId="{9A5CF2F2-C2A3-4EC5-A65D-6CD17A92C194}" type="pres">
      <dgm:prSet presAssocID="{B74A6EEA-CE61-44FE-9DAD-98AAB7003160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D8E90C8-7062-478E-9422-78A00C76FC78}" type="pres">
      <dgm:prSet presAssocID="{B74A6EEA-CE61-44FE-9DAD-98AAB7003160}" presName="spaceRect" presStyleCnt="0"/>
      <dgm:spPr/>
    </dgm:pt>
    <dgm:pt modelId="{BE552DBB-715B-4C7A-88CE-08947422DB58}" type="pres">
      <dgm:prSet presAssocID="{B74A6EEA-CE61-44FE-9DAD-98AAB7003160}" presName="parTx" presStyleLbl="revTx" presStyleIdx="0" presStyleCnt="3">
        <dgm:presLayoutVars>
          <dgm:chMax val="0"/>
          <dgm:chPref val="0"/>
        </dgm:presLayoutVars>
      </dgm:prSet>
      <dgm:spPr/>
    </dgm:pt>
    <dgm:pt modelId="{0D1CE1C0-7D77-42BF-9CEE-41D67BC47DAF}" type="pres">
      <dgm:prSet presAssocID="{D10523C8-F025-43C6-8F4B-B9A3A49729B0}" presName="sibTrans" presStyleCnt="0"/>
      <dgm:spPr/>
    </dgm:pt>
    <dgm:pt modelId="{52A0AFB4-5247-4EBD-B5E2-78743DC45CE7}" type="pres">
      <dgm:prSet presAssocID="{F873F91D-D120-49E2-8A30-EA39D74CFE7F}" presName="compNode" presStyleCnt="0"/>
      <dgm:spPr/>
    </dgm:pt>
    <dgm:pt modelId="{A2E55236-CCA8-4FA8-9A0B-9EB5503917C1}" type="pres">
      <dgm:prSet presAssocID="{F873F91D-D120-49E2-8A30-EA39D74CFE7F}" presName="bgRect" presStyleLbl="bgShp" presStyleIdx="1" presStyleCnt="3"/>
      <dgm:spPr/>
    </dgm:pt>
    <dgm:pt modelId="{D0059F66-818C-4F9C-AC71-109BB2F46C0E}" type="pres">
      <dgm:prSet presAssocID="{F873F91D-D120-49E2-8A30-EA39D74CFE7F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72294C5-149A-4CAA-B3E1-F8F7A3FE88F5}" type="pres">
      <dgm:prSet presAssocID="{F873F91D-D120-49E2-8A30-EA39D74CFE7F}" presName="spaceRect" presStyleCnt="0"/>
      <dgm:spPr/>
    </dgm:pt>
    <dgm:pt modelId="{6F22CAF7-42B4-434F-81B0-FB0C09378D1B}" type="pres">
      <dgm:prSet presAssocID="{F873F91D-D120-49E2-8A30-EA39D74CFE7F}" presName="parTx" presStyleLbl="revTx" presStyleIdx="1" presStyleCnt="3">
        <dgm:presLayoutVars>
          <dgm:chMax val="0"/>
          <dgm:chPref val="0"/>
        </dgm:presLayoutVars>
      </dgm:prSet>
      <dgm:spPr/>
    </dgm:pt>
    <dgm:pt modelId="{D650DD03-C3CD-4C39-AB62-49A6992BE32F}" type="pres">
      <dgm:prSet presAssocID="{7EBFBE8E-14F2-4B2C-BE08-3408DDEAD808}" presName="sibTrans" presStyleCnt="0"/>
      <dgm:spPr/>
    </dgm:pt>
    <dgm:pt modelId="{F3A912A2-07F7-4EB5-8B69-91D4B083236D}" type="pres">
      <dgm:prSet presAssocID="{7140A1F4-E099-486F-AB5F-9875A7AE4BCF}" presName="compNode" presStyleCnt="0"/>
      <dgm:spPr/>
    </dgm:pt>
    <dgm:pt modelId="{09103ADC-D68E-45DC-9DD7-CBB9A4ACF7A2}" type="pres">
      <dgm:prSet presAssocID="{7140A1F4-E099-486F-AB5F-9875A7AE4BCF}" presName="bgRect" presStyleLbl="bgShp" presStyleIdx="2" presStyleCnt="3"/>
      <dgm:spPr/>
    </dgm:pt>
    <dgm:pt modelId="{F1CE1EC6-819C-42C1-9529-374CD21CEED9}" type="pres">
      <dgm:prSet presAssocID="{7140A1F4-E099-486F-AB5F-9875A7AE4BCF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6B4081C1-0E5F-459C-8F21-9D00030EFF90}" type="pres">
      <dgm:prSet presAssocID="{7140A1F4-E099-486F-AB5F-9875A7AE4BCF}" presName="spaceRect" presStyleCnt="0"/>
      <dgm:spPr/>
    </dgm:pt>
    <dgm:pt modelId="{412C4FA5-D921-477A-89CD-A3EC59386A5A}" type="pres">
      <dgm:prSet presAssocID="{7140A1F4-E099-486F-AB5F-9875A7AE4BC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A69F40D-9169-47B6-8DC2-07DCBFA5F9F1}" type="presOf" srcId="{CF0408E5-5E01-487D-89D0-C2BFB3287178}" destId="{625AAD90-CAC0-4B0B-B1E9-249D192A7E73}" srcOrd="0" destOrd="0" presId="urn:microsoft.com/office/officeart/2018/2/layout/IconVerticalSolidList"/>
    <dgm:cxn modelId="{E74EDA55-9B6F-4DDC-A275-53C1EB479379}" type="presOf" srcId="{B74A6EEA-CE61-44FE-9DAD-98AAB7003160}" destId="{BE552DBB-715B-4C7A-88CE-08947422DB58}" srcOrd="0" destOrd="0" presId="urn:microsoft.com/office/officeart/2018/2/layout/IconVerticalSolidList"/>
    <dgm:cxn modelId="{DF384A81-4C91-43FE-ACDF-76CA0201AE5F}" srcId="{CF0408E5-5E01-487D-89D0-C2BFB3287178}" destId="{7140A1F4-E099-486F-AB5F-9875A7AE4BCF}" srcOrd="2" destOrd="0" parTransId="{C423F83C-09B7-4247-8341-699C0DF13E28}" sibTransId="{8613A0D1-06A4-41B2-9CDD-BE5765B2E71E}"/>
    <dgm:cxn modelId="{54C8FE8E-6D72-435B-943A-14738D9CEA59}" srcId="{CF0408E5-5E01-487D-89D0-C2BFB3287178}" destId="{F873F91D-D120-49E2-8A30-EA39D74CFE7F}" srcOrd="1" destOrd="0" parTransId="{FD2F671A-89BA-429A-B23C-109A3AC097A6}" sibTransId="{7EBFBE8E-14F2-4B2C-BE08-3408DDEAD808}"/>
    <dgm:cxn modelId="{DE6DAD8F-BA0B-4A34-BB73-C60870CE9231}" type="presOf" srcId="{7140A1F4-E099-486F-AB5F-9875A7AE4BCF}" destId="{412C4FA5-D921-477A-89CD-A3EC59386A5A}" srcOrd="0" destOrd="0" presId="urn:microsoft.com/office/officeart/2018/2/layout/IconVerticalSolidList"/>
    <dgm:cxn modelId="{5F97259D-66F0-4015-AD6D-365DD561EC5A}" type="presOf" srcId="{F873F91D-D120-49E2-8A30-EA39D74CFE7F}" destId="{6F22CAF7-42B4-434F-81B0-FB0C09378D1B}" srcOrd="0" destOrd="0" presId="urn:microsoft.com/office/officeart/2018/2/layout/IconVerticalSolidList"/>
    <dgm:cxn modelId="{273D35F9-B573-4ACE-9736-9D56E11CEF74}" srcId="{CF0408E5-5E01-487D-89D0-C2BFB3287178}" destId="{B74A6EEA-CE61-44FE-9DAD-98AAB7003160}" srcOrd="0" destOrd="0" parTransId="{BC3939EB-1B57-4A64-B59C-4C28FD86D33E}" sibTransId="{D10523C8-F025-43C6-8F4B-B9A3A49729B0}"/>
    <dgm:cxn modelId="{AB909896-A40E-4538-8712-985F1F505E16}" type="presParOf" srcId="{625AAD90-CAC0-4B0B-B1E9-249D192A7E73}" destId="{F1929D78-C493-4590-B4F8-BB522AC26554}" srcOrd="0" destOrd="0" presId="urn:microsoft.com/office/officeart/2018/2/layout/IconVerticalSolidList"/>
    <dgm:cxn modelId="{9B001A20-C7AC-4254-A2E6-5202CA3040A0}" type="presParOf" srcId="{F1929D78-C493-4590-B4F8-BB522AC26554}" destId="{5C0AE7DC-F50C-44EA-969B-BDFF7CF4E86F}" srcOrd="0" destOrd="0" presId="urn:microsoft.com/office/officeart/2018/2/layout/IconVerticalSolidList"/>
    <dgm:cxn modelId="{6FB5962A-F4C3-4D5A-BB4A-EE3EAE07CEE0}" type="presParOf" srcId="{F1929D78-C493-4590-B4F8-BB522AC26554}" destId="{9A5CF2F2-C2A3-4EC5-A65D-6CD17A92C194}" srcOrd="1" destOrd="0" presId="urn:microsoft.com/office/officeart/2018/2/layout/IconVerticalSolidList"/>
    <dgm:cxn modelId="{695ADE7E-F8D9-48A5-B1C9-11C6B6AF8681}" type="presParOf" srcId="{F1929D78-C493-4590-B4F8-BB522AC26554}" destId="{5D8E90C8-7062-478E-9422-78A00C76FC78}" srcOrd="2" destOrd="0" presId="urn:microsoft.com/office/officeart/2018/2/layout/IconVerticalSolidList"/>
    <dgm:cxn modelId="{A8AD27C4-219F-4044-BA0B-948925ADE32F}" type="presParOf" srcId="{F1929D78-C493-4590-B4F8-BB522AC26554}" destId="{BE552DBB-715B-4C7A-88CE-08947422DB58}" srcOrd="3" destOrd="0" presId="urn:microsoft.com/office/officeart/2018/2/layout/IconVerticalSolidList"/>
    <dgm:cxn modelId="{C42B834C-3EA8-4FEC-81CC-68979CC0CC94}" type="presParOf" srcId="{625AAD90-CAC0-4B0B-B1E9-249D192A7E73}" destId="{0D1CE1C0-7D77-42BF-9CEE-41D67BC47DAF}" srcOrd="1" destOrd="0" presId="urn:microsoft.com/office/officeart/2018/2/layout/IconVerticalSolidList"/>
    <dgm:cxn modelId="{9B9732E5-03C8-4E60-9DC6-3BAAD0FB828F}" type="presParOf" srcId="{625AAD90-CAC0-4B0B-B1E9-249D192A7E73}" destId="{52A0AFB4-5247-4EBD-B5E2-78743DC45CE7}" srcOrd="2" destOrd="0" presId="urn:microsoft.com/office/officeart/2018/2/layout/IconVerticalSolidList"/>
    <dgm:cxn modelId="{C67424A3-AF6D-49C3-B5A1-A5753A48C6E9}" type="presParOf" srcId="{52A0AFB4-5247-4EBD-B5E2-78743DC45CE7}" destId="{A2E55236-CCA8-4FA8-9A0B-9EB5503917C1}" srcOrd="0" destOrd="0" presId="urn:microsoft.com/office/officeart/2018/2/layout/IconVerticalSolidList"/>
    <dgm:cxn modelId="{DB3912FD-5D61-413C-9657-27AD9673C46C}" type="presParOf" srcId="{52A0AFB4-5247-4EBD-B5E2-78743DC45CE7}" destId="{D0059F66-818C-4F9C-AC71-109BB2F46C0E}" srcOrd="1" destOrd="0" presId="urn:microsoft.com/office/officeart/2018/2/layout/IconVerticalSolidList"/>
    <dgm:cxn modelId="{882E36E6-82FB-4978-8F9E-08E02B02502C}" type="presParOf" srcId="{52A0AFB4-5247-4EBD-B5E2-78743DC45CE7}" destId="{F72294C5-149A-4CAA-B3E1-F8F7A3FE88F5}" srcOrd="2" destOrd="0" presId="urn:microsoft.com/office/officeart/2018/2/layout/IconVerticalSolidList"/>
    <dgm:cxn modelId="{F5DFFD28-3AC0-44F0-91F2-663B46CD1184}" type="presParOf" srcId="{52A0AFB4-5247-4EBD-B5E2-78743DC45CE7}" destId="{6F22CAF7-42B4-434F-81B0-FB0C09378D1B}" srcOrd="3" destOrd="0" presId="urn:microsoft.com/office/officeart/2018/2/layout/IconVerticalSolidList"/>
    <dgm:cxn modelId="{E32B787A-95AF-485E-A9C5-7FDA0F904769}" type="presParOf" srcId="{625AAD90-CAC0-4B0B-B1E9-249D192A7E73}" destId="{D650DD03-C3CD-4C39-AB62-49A6992BE32F}" srcOrd="3" destOrd="0" presId="urn:microsoft.com/office/officeart/2018/2/layout/IconVerticalSolidList"/>
    <dgm:cxn modelId="{098746B9-4FFA-4B26-A33C-E95DFB5CEAD6}" type="presParOf" srcId="{625AAD90-CAC0-4B0B-B1E9-249D192A7E73}" destId="{F3A912A2-07F7-4EB5-8B69-91D4B083236D}" srcOrd="4" destOrd="0" presId="urn:microsoft.com/office/officeart/2018/2/layout/IconVerticalSolidList"/>
    <dgm:cxn modelId="{10CC3452-6855-4346-983D-E5781601E0D4}" type="presParOf" srcId="{F3A912A2-07F7-4EB5-8B69-91D4B083236D}" destId="{09103ADC-D68E-45DC-9DD7-CBB9A4ACF7A2}" srcOrd="0" destOrd="0" presId="urn:microsoft.com/office/officeart/2018/2/layout/IconVerticalSolidList"/>
    <dgm:cxn modelId="{E819678D-B227-40E2-8925-F18098E65E4A}" type="presParOf" srcId="{F3A912A2-07F7-4EB5-8B69-91D4B083236D}" destId="{F1CE1EC6-819C-42C1-9529-374CD21CEED9}" srcOrd="1" destOrd="0" presId="urn:microsoft.com/office/officeart/2018/2/layout/IconVerticalSolidList"/>
    <dgm:cxn modelId="{CCAF8C81-8C48-4A75-945A-5B158415C3DA}" type="presParOf" srcId="{F3A912A2-07F7-4EB5-8B69-91D4B083236D}" destId="{6B4081C1-0E5F-459C-8F21-9D00030EFF90}" srcOrd="2" destOrd="0" presId="urn:microsoft.com/office/officeart/2018/2/layout/IconVerticalSolidList"/>
    <dgm:cxn modelId="{640FF615-FBAC-407A-A94E-CE02FFCCA04C}" type="presParOf" srcId="{F3A912A2-07F7-4EB5-8B69-91D4B083236D}" destId="{412C4FA5-D921-477A-89CD-A3EC59386A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D0CE4-9D53-4A97-AC4A-4D4F6A27491E}">
      <dsp:nvSpPr>
        <dsp:cNvPr id="0" name=""/>
        <dsp:cNvSpPr/>
      </dsp:nvSpPr>
      <dsp:spPr>
        <a:xfrm>
          <a:off x="0" y="2781"/>
          <a:ext cx="61173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12535-4487-4CE1-B2E5-2CEFD66B5005}">
      <dsp:nvSpPr>
        <dsp:cNvPr id="0" name=""/>
        <dsp:cNvSpPr/>
      </dsp:nvSpPr>
      <dsp:spPr>
        <a:xfrm>
          <a:off x="0" y="2781"/>
          <a:ext cx="6117335" cy="94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College/Career Transition Counselor</a:t>
          </a:r>
        </a:p>
      </dsp:txBody>
      <dsp:txXfrm>
        <a:off x="0" y="2781"/>
        <a:ext cx="6117335" cy="948524"/>
      </dsp:txXfrm>
    </dsp:sp>
    <dsp:sp modelId="{EFF3D7CD-012C-4936-BFF6-8E9035968E5B}">
      <dsp:nvSpPr>
        <dsp:cNvPr id="0" name=""/>
        <dsp:cNvSpPr/>
      </dsp:nvSpPr>
      <dsp:spPr>
        <a:xfrm>
          <a:off x="0" y="951306"/>
          <a:ext cx="611733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28B39-9D29-4D7D-9E2B-73F12C26026C}">
      <dsp:nvSpPr>
        <dsp:cNvPr id="0" name=""/>
        <dsp:cNvSpPr/>
      </dsp:nvSpPr>
      <dsp:spPr>
        <a:xfrm>
          <a:off x="0" y="951306"/>
          <a:ext cx="6117335" cy="94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Linn-Mar High School</a:t>
          </a:r>
        </a:p>
      </dsp:txBody>
      <dsp:txXfrm>
        <a:off x="0" y="951306"/>
        <a:ext cx="6117335" cy="948524"/>
      </dsp:txXfrm>
    </dsp:sp>
    <dsp:sp modelId="{B59A451A-D8C2-42EC-BBFC-8B65564C1A1A}">
      <dsp:nvSpPr>
        <dsp:cNvPr id="0" name=""/>
        <dsp:cNvSpPr/>
      </dsp:nvSpPr>
      <dsp:spPr>
        <a:xfrm>
          <a:off x="0" y="1899831"/>
          <a:ext cx="611733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7CBF7-E4BA-4F9D-A477-5069C4BC71DB}">
      <dsp:nvSpPr>
        <dsp:cNvPr id="0" name=""/>
        <dsp:cNvSpPr/>
      </dsp:nvSpPr>
      <dsp:spPr>
        <a:xfrm>
          <a:off x="0" y="1899831"/>
          <a:ext cx="6117335" cy="94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Kirkwood Community College</a:t>
          </a:r>
        </a:p>
      </dsp:txBody>
      <dsp:txXfrm>
        <a:off x="0" y="1899831"/>
        <a:ext cx="6117335" cy="948524"/>
      </dsp:txXfrm>
    </dsp:sp>
    <dsp:sp modelId="{DC71E68B-BA54-4DC8-8A09-1877A0859D48}">
      <dsp:nvSpPr>
        <dsp:cNvPr id="0" name=""/>
        <dsp:cNvSpPr/>
      </dsp:nvSpPr>
      <dsp:spPr>
        <a:xfrm>
          <a:off x="0" y="2848356"/>
          <a:ext cx="611733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DAB8D-AF0E-4BFF-B5B8-EC6A482820E3}">
      <dsp:nvSpPr>
        <dsp:cNvPr id="0" name=""/>
        <dsp:cNvSpPr/>
      </dsp:nvSpPr>
      <dsp:spPr>
        <a:xfrm>
          <a:off x="0" y="2848356"/>
          <a:ext cx="6117335" cy="94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School Counselor for 10 Years</a:t>
          </a:r>
        </a:p>
      </dsp:txBody>
      <dsp:txXfrm>
        <a:off x="0" y="2848356"/>
        <a:ext cx="6117335" cy="948524"/>
      </dsp:txXfrm>
    </dsp:sp>
    <dsp:sp modelId="{51F5EBC3-9B5A-4B85-B70A-CF4D36F9416A}">
      <dsp:nvSpPr>
        <dsp:cNvPr id="0" name=""/>
        <dsp:cNvSpPr/>
      </dsp:nvSpPr>
      <dsp:spPr>
        <a:xfrm>
          <a:off x="0" y="3796880"/>
          <a:ext cx="611733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3668A-EBD3-4490-B870-2661F11CD6B7}">
      <dsp:nvSpPr>
        <dsp:cNvPr id="0" name=""/>
        <dsp:cNvSpPr/>
      </dsp:nvSpPr>
      <dsp:spPr>
        <a:xfrm>
          <a:off x="0" y="3796880"/>
          <a:ext cx="6117335" cy="94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University of Iowa Alum</a:t>
          </a:r>
        </a:p>
      </dsp:txBody>
      <dsp:txXfrm>
        <a:off x="0" y="3796880"/>
        <a:ext cx="6117335" cy="948524"/>
      </dsp:txXfrm>
    </dsp:sp>
    <dsp:sp modelId="{94C4C801-76CB-457C-85F1-78BD80CF8234}">
      <dsp:nvSpPr>
        <dsp:cNvPr id="0" name=""/>
        <dsp:cNvSpPr/>
      </dsp:nvSpPr>
      <dsp:spPr>
        <a:xfrm>
          <a:off x="0" y="4745405"/>
          <a:ext cx="61173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96495-4FC2-42DF-9F99-D1B260510615}">
      <dsp:nvSpPr>
        <dsp:cNvPr id="0" name=""/>
        <dsp:cNvSpPr/>
      </dsp:nvSpPr>
      <dsp:spPr>
        <a:xfrm>
          <a:off x="0" y="4745405"/>
          <a:ext cx="6117335" cy="94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Contact – </a:t>
          </a:r>
          <a:r>
            <a:rPr lang="en-US" sz="2800" kern="1200">
              <a:hlinkClick xmlns:r="http://schemas.openxmlformats.org/officeDocument/2006/relationships" r:id="rId1"/>
            </a:rPr>
            <a:t>Sheryl.bass@linnmar.k12.ia.us</a:t>
          </a:r>
          <a:r>
            <a:rPr lang="en-US" sz="2800" kern="1200"/>
            <a:t> </a:t>
          </a:r>
        </a:p>
      </dsp:txBody>
      <dsp:txXfrm>
        <a:off x="0" y="4745405"/>
        <a:ext cx="6117335" cy="948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88778-C518-4030-9709-E28B500EFEE3}">
      <dsp:nvSpPr>
        <dsp:cNvPr id="0" name=""/>
        <dsp:cNvSpPr/>
      </dsp:nvSpPr>
      <dsp:spPr>
        <a:xfrm>
          <a:off x="2992" y="416310"/>
          <a:ext cx="1504617" cy="150461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8EF53-ADC5-4002-B423-C5895D835645}">
      <dsp:nvSpPr>
        <dsp:cNvPr id="0" name=""/>
        <dsp:cNvSpPr/>
      </dsp:nvSpPr>
      <dsp:spPr>
        <a:xfrm>
          <a:off x="2992" y="2074075"/>
          <a:ext cx="4298906" cy="64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Count your total points to determine your level of practice</a:t>
          </a:r>
        </a:p>
      </dsp:txBody>
      <dsp:txXfrm>
        <a:off x="2992" y="2074075"/>
        <a:ext cx="4298906" cy="644835"/>
      </dsp:txXfrm>
    </dsp:sp>
    <dsp:sp modelId="{A1B7EDCB-BB79-4AAF-8A95-DA0CBA086EBE}">
      <dsp:nvSpPr>
        <dsp:cNvPr id="0" name=""/>
        <dsp:cNvSpPr/>
      </dsp:nvSpPr>
      <dsp:spPr>
        <a:xfrm>
          <a:off x="2992" y="2790143"/>
          <a:ext cx="4298906" cy="1187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ACDC9-E3DD-4566-AE80-88C533CE5449}">
      <dsp:nvSpPr>
        <dsp:cNvPr id="0" name=""/>
        <dsp:cNvSpPr/>
      </dsp:nvSpPr>
      <dsp:spPr>
        <a:xfrm>
          <a:off x="5054207" y="416310"/>
          <a:ext cx="1504617" cy="150461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89BF8-DBDB-441E-91CA-C42CC18C038A}">
      <dsp:nvSpPr>
        <dsp:cNvPr id="0" name=""/>
        <dsp:cNvSpPr/>
      </dsp:nvSpPr>
      <dsp:spPr>
        <a:xfrm>
          <a:off x="5054207" y="2074075"/>
          <a:ext cx="4298906" cy="64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Add up points based on groups</a:t>
          </a:r>
        </a:p>
      </dsp:txBody>
      <dsp:txXfrm>
        <a:off x="5054207" y="2074075"/>
        <a:ext cx="4298906" cy="644835"/>
      </dsp:txXfrm>
    </dsp:sp>
    <dsp:sp modelId="{8EFE20C9-D670-43AC-922A-39EC64626A70}">
      <dsp:nvSpPr>
        <dsp:cNvPr id="0" name=""/>
        <dsp:cNvSpPr/>
      </dsp:nvSpPr>
      <dsp:spPr>
        <a:xfrm>
          <a:off x="5054207" y="2790143"/>
          <a:ext cx="4298906" cy="1187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 = Use of Time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 = Use of Data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 = Delivery of Services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= School Counselor Identity</a:t>
          </a:r>
        </a:p>
      </dsp:txBody>
      <dsp:txXfrm>
        <a:off x="5054207" y="2790143"/>
        <a:ext cx="4298906" cy="1187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3AA12-5046-4804-833B-30B2B0E3A19C}">
      <dsp:nvSpPr>
        <dsp:cNvPr id="0" name=""/>
        <dsp:cNvSpPr/>
      </dsp:nvSpPr>
      <dsp:spPr>
        <a:xfrm>
          <a:off x="0" y="259193"/>
          <a:ext cx="10638850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Does not maintain a regular schedule – is available to help out when needed</a:t>
          </a:r>
        </a:p>
      </dsp:txBody>
      <dsp:txXfrm>
        <a:off x="23417" y="282610"/>
        <a:ext cx="10592016" cy="432866"/>
      </dsp:txXfrm>
    </dsp:sp>
    <dsp:sp modelId="{8B3D7033-F5AB-4434-A88A-8EAC459E3F88}">
      <dsp:nvSpPr>
        <dsp:cNvPr id="0" name=""/>
        <dsp:cNvSpPr/>
      </dsp:nvSpPr>
      <dsp:spPr>
        <a:xfrm>
          <a:off x="0" y="796493"/>
          <a:ext cx="10638850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Primarily does individual student counseling</a:t>
          </a:r>
        </a:p>
      </dsp:txBody>
      <dsp:txXfrm>
        <a:off x="23417" y="819910"/>
        <a:ext cx="10592016" cy="432866"/>
      </dsp:txXfrm>
    </dsp:sp>
    <dsp:sp modelId="{DE5680C2-CA56-4FF6-BF57-168E6AF024E8}">
      <dsp:nvSpPr>
        <dsp:cNvPr id="0" name=""/>
        <dsp:cNvSpPr/>
      </dsp:nvSpPr>
      <dsp:spPr>
        <a:xfrm>
          <a:off x="0" y="1333794"/>
          <a:ext cx="10638850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Works in isolation</a:t>
          </a:r>
        </a:p>
      </dsp:txBody>
      <dsp:txXfrm>
        <a:off x="23417" y="1357211"/>
        <a:ext cx="10592016" cy="432866"/>
      </dsp:txXfrm>
    </dsp:sp>
    <dsp:sp modelId="{A34CE609-4F57-4BD6-B863-F3C9EF66FEA4}">
      <dsp:nvSpPr>
        <dsp:cNvPr id="0" name=""/>
        <dsp:cNvSpPr/>
      </dsp:nvSpPr>
      <dsp:spPr>
        <a:xfrm>
          <a:off x="0" y="1871094"/>
          <a:ext cx="10638850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Does not know how to implement a school counseling program</a:t>
          </a:r>
        </a:p>
      </dsp:txBody>
      <dsp:txXfrm>
        <a:off x="23417" y="1894511"/>
        <a:ext cx="10592016" cy="432866"/>
      </dsp:txXfrm>
    </dsp:sp>
    <dsp:sp modelId="{507E28F7-DC01-4121-BD36-D61DA824EF0D}">
      <dsp:nvSpPr>
        <dsp:cNvPr id="0" name=""/>
        <dsp:cNvSpPr/>
      </dsp:nvSpPr>
      <dsp:spPr>
        <a:xfrm>
          <a:off x="0" y="2408394"/>
          <a:ext cx="10638850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Does not engage in leadership teams/committees</a:t>
          </a:r>
        </a:p>
      </dsp:txBody>
      <dsp:txXfrm>
        <a:off x="23417" y="2431811"/>
        <a:ext cx="10592016" cy="432866"/>
      </dsp:txXfrm>
    </dsp:sp>
    <dsp:sp modelId="{E35BF292-58A7-48CE-9F5F-E10E216F1CF5}">
      <dsp:nvSpPr>
        <dsp:cNvPr id="0" name=""/>
        <dsp:cNvSpPr/>
      </dsp:nvSpPr>
      <dsp:spPr>
        <a:xfrm>
          <a:off x="0" y="2945694"/>
          <a:ext cx="10638850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Does not align activities to school improvement goals and has no impact on student achievement</a:t>
          </a:r>
        </a:p>
      </dsp:txBody>
      <dsp:txXfrm>
        <a:off x="23417" y="2969111"/>
        <a:ext cx="10592016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3AA12-5046-4804-833B-30B2B0E3A19C}">
      <dsp:nvSpPr>
        <dsp:cNvPr id="0" name=""/>
        <dsp:cNvSpPr/>
      </dsp:nvSpPr>
      <dsp:spPr>
        <a:xfrm>
          <a:off x="0" y="386099"/>
          <a:ext cx="10603529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reactively – have little control over schedule, calendar, and duties</a:t>
          </a:r>
        </a:p>
      </dsp:txBody>
      <dsp:txXfrm>
        <a:off x="21075" y="407174"/>
        <a:ext cx="10561379" cy="389580"/>
      </dsp:txXfrm>
    </dsp:sp>
    <dsp:sp modelId="{8B3D7033-F5AB-4434-A88A-8EAC459E3F88}">
      <dsp:nvSpPr>
        <dsp:cNvPr id="0" name=""/>
        <dsp:cNvSpPr/>
      </dsp:nvSpPr>
      <dsp:spPr>
        <a:xfrm>
          <a:off x="0" y="869669"/>
          <a:ext cx="10603529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Overwhelmed by demands of the job, blame students and administration for inability to plan or be proactive</a:t>
          </a:r>
        </a:p>
      </dsp:txBody>
      <dsp:txXfrm>
        <a:off x="21075" y="890744"/>
        <a:ext cx="10561379" cy="389580"/>
      </dsp:txXfrm>
    </dsp:sp>
    <dsp:sp modelId="{DE5680C2-CA56-4FF6-BF57-168E6AF024E8}">
      <dsp:nvSpPr>
        <dsp:cNvPr id="0" name=""/>
        <dsp:cNvSpPr/>
      </dsp:nvSpPr>
      <dsp:spPr>
        <a:xfrm>
          <a:off x="0" y="1353239"/>
          <a:ext cx="10603529" cy="4945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Does not have the skills to effectively advocate using data</a:t>
          </a:r>
        </a:p>
      </dsp:txBody>
      <dsp:txXfrm>
        <a:off x="24141" y="1377380"/>
        <a:ext cx="10555247" cy="446256"/>
      </dsp:txXfrm>
    </dsp:sp>
    <dsp:sp modelId="{A34CE609-4F57-4BD6-B863-F3C9EF66FEA4}">
      <dsp:nvSpPr>
        <dsp:cNvPr id="0" name=""/>
        <dsp:cNvSpPr/>
      </dsp:nvSpPr>
      <dsp:spPr>
        <a:xfrm>
          <a:off x="0" y="1899618"/>
          <a:ext cx="10603529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participating in leadership teams</a:t>
          </a:r>
        </a:p>
      </dsp:txBody>
      <dsp:txXfrm>
        <a:off x="21075" y="1920693"/>
        <a:ext cx="10561379" cy="389580"/>
      </dsp:txXfrm>
    </dsp:sp>
    <dsp:sp modelId="{507E28F7-DC01-4121-BD36-D61DA824EF0D}">
      <dsp:nvSpPr>
        <dsp:cNvPr id="0" name=""/>
        <dsp:cNvSpPr/>
      </dsp:nvSpPr>
      <dsp:spPr>
        <a:xfrm>
          <a:off x="0" y="2393973"/>
          <a:ext cx="10603529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Activities not aligned with school improvement goals</a:t>
          </a:r>
        </a:p>
      </dsp:txBody>
      <dsp:txXfrm>
        <a:off x="21075" y="2415048"/>
        <a:ext cx="10561379" cy="389580"/>
      </dsp:txXfrm>
    </dsp:sp>
    <dsp:sp modelId="{E35BF292-58A7-48CE-9F5F-E10E216F1CF5}">
      <dsp:nvSpPr>
        <dsp:cNvPr id="0" name=""/>
        <dsp:cNvSpPr/>
      </dsp:nvSpPr>
      <dsp:spPr>
        <a:xfrm>
          <a:off x="0" y="2866758"/>
          <a:ext cx="10603529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Does not know what impact the program has on student achievement</a:t>
          </a:r>
        </a:p>
      </dsp:txBody>
      <dsp:txXfrm>
        <a:off x="21075" y="2887833"/>
        <a:ext cx="10561379" cy="3895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3AA12-5046-4804-833B-30B2B0E3A19C}">
      <dsp:nvSpPr>
        <dsp:cNvPr id="0" name=""/>
        <dsp:cNvSpPr/>
      </dsp:nvSpPr>
      <dsp:spPr>
        <a:xfrm>
          <a:off x="0" y="259193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Has a sense of responsibility for providing support in all 3 domains</a:t>
          </a:r>
        </a:p>
      </dsp:txBody>
      <dsp:txXfrm>
        <a:off x="23417" y="282610"/>
        <a:ext cx="10465589" cy="432866"/>
      </dsp:txXfrm>
    </dsp:sp>
    <dsp:sp modelId="{8B3D7033-F5AB-4434-A88A-8EAC459E3F88}">
      <dsp:nvSpPr>
        <dsp:cNvPr id="0" name=""/>
        <dsp:cNvSpPr/>
      </dsp:nvSpPr>
      <dsp:spPr>
        <a:xfrm>
          <a:off x="0" y="796493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Tries to be proactive, but still often providing responsive services in addition to scheduled activities</a:t>
          </a:r>
        </a:p>
      </dsp:txBody>
      <dsp:txXfrm>
        <a:off x="23417" y="819910"/>
        <a:ext cx="10465589" cy="432866"/>
      </dsp:txXfrm>
    </dsp:sp>
    <dsp:sp modelId="{DE5680C2-CA56-4FF6-BF57-168E6AF024E8}">
      <dsp:nvSpPr>
        <dsp:cNvPr id="0" name=""/>
        <dsp:cNvSpPr/>
      </dsp:nvSpPr>
      <dsp:spPr>
        <a:xfrm>
          <a:off x="0" y="1333794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Likely provides services aligned with the National Model, but doesn’t have data</a:t>
          </a:r>
        </a:p>
      </dsp:txBody>
      <dsp:txXfrm>
        <a:off x="23417" y="1357211"/>
        <a:ext cx="10465589" cy="432866"/>
      </dsp:txXfrm>
    </dsp:sp>
    <dsp:sp modelId="{A34CE609-4F57-4BD6-B863-F3C9EF66FEA4}">
      <dsp:nvSpPr>
        <dsp:cNvPr id="0" name=""/>
        <dsp:cNvSpPr/>
      </dsp:nvSpPr>
      <dsp:spPr>
        <a:xfrm>
          <a:off x="0" y="1871094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Serves on site-based committees</a:t>
          </a:r>
        </a:p>
      </dsp:txBody>
      <dsp:txXfrm>
        <a:off x="23417" y="1894511"/>
        <a:ext cx="10465589" cy="432866"/>
      </dsp:txXfrm>
    </dsp:sp>
    <dsp:sp modelId="{507E28F7-DC01-4121-BD36-D61DA824EF0D}">
      <dsp:nvSpPr>
        <dsp:cNvPr id="0" name=""/>
        <dsp:cNvSpPr/>
      </dsp:nvSpPr>
      <dsp:spPr>
        <a:xfrm>
          <a:off x="0" y="2408394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Activities not aligned with school improvement goals</a:t>
          </a:r>
        </a:p>
      </dsp:txBody>
      <dsp:txXfrm>
        <a:off x="23417" y="2431811"/>
        <a:ext cx="10465589" cy="432866"/>
      </dsp:txXfrm>
    </dsp:sp>
    <dsp:sp modelId="{E35BF292-58A7-48CE-9F5F-E10E216F1CF5}">
      <dsp:nvSpPr>
        <dsp:cNvPr id="0" name=""/>
        <dsp:cNvSpPr/>
      </dsp:nvSpPr>
      <dsp:spPr>
        <a:xfrm>
          <a:off x="0" y="2945694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Has some impact on student outcomes</a:t>
          </a:r>
        </a:p>
      </dsp:txBody>
      <dsp:txXfrm>
        <a:off x="23417" y="2969111"/>
        <a:ext cx="10465589" cy="43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3AA12-5046-4804-833B-30B2B0E3A19C}">
      <dsp:nvSpPr>
        <dsp:cNvPr id="0" name=""/>
        <dsp:cNvSpPr/>
      </dsp:nvSpPr>
      <dsp:spPr>
        <a:xfrm>
          <a:off x="0" y="259193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Understand the ASCA National model and rates the program highly on self-assessments</a:t>
          </a:r>
        </a:p>
      </dsp:txBody>
      <dsp:txXfrm>
        <a:off x="23417" y="282610"/>
        <a:ext cx="10465589" cy="432866"/>
      </dsp:txXfrm>
    </dsp:sp>
    <dsp:sp modelId="{8B3D7033-F5AB-4434-A88A-8EAC459E3F88}">
      <dsp:nvSpPr>
        <dsp:cNvPr id="0" name=""/>
        <dsp:cNvSpPr/>
      </dsp:nvSpPr>
      <dsp:spPr>
        <a:xfrm>
          <a:off x="0" y="796493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Uses the Annual Administrative conference template to meet with administrator</a:t>
          </a:r>
        </a:p>
      </dsp:txBody>
      <dsp:txXfrm>
        <a:off x="23417" y="819910"/>
        <a:ext cx="10465589" cy="432866"/>
      </dsp:txXfrm>
    </dsp:sp>
    <dsp:sp modelId="{DE5680C2-CA56-4FF6-BF57-168E6AF024E8}">
      <dsp:nvSpPr>
        <dsp:cNvPr id="0" name=""/>
        <dsp:cNvSpPr/>
      </dsp:nvSpPr>
      <dsp:spPr>
        <a:xfrm>
          <a:off x="0" y="1333794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proactive, but can be driven by what has worked in the past and can be resistant to change</a:t>
          </a:r>
        </a:p>
      </dsp:txBody>
      <dsp:txXfrm>
        <a:off x="23417" y="1357211"/>
        <a:ext cx="10465589" cy="432866"/>
      </dsp:txXfrm>
    </dsp:sp>
    <dsp:sp modelId="{A34CE609-4F57-4BD6-B863-F3C9EF66FEA4}">
      <dsp:nvSpPr>
        <dsp:cNvPr id="0" name=""/>
        <dsp:cNvSpPr/>
      </dsp:nvSpPr>
      <dsp:spPr>
        <a:xfrm>
          <a:off x="0" y="1871094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Has control over schedule and interventions and publishes calendar</a:t>
          </a:r>
        </a:p>
      </dsp:txBody>
      <dsp:txXfrm>
        <a:off x="23417" y="1894511"/>
        <a:ext cx="10465589" cy="432866"/>
      </dsp:txXfrm>
    </dsp:sp>
    <dsp:sp modelId="{507E28F7-DC01-4121-BD36-D61DA824EF0D}">
      <dsp:nvSpPr>
        <dsp:cNvPr id="0" name=""/>
        <dsp:cNvSpPr/>
      </dsp:nvSpPr>
      <dsp:spPr>
        <a:xfrm>
          <a:off x="0" y="2408394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Does not consistently use data to influence the program, relies on what has previously worked</a:t>
          </a:r>
        </a:p>
      </dsp:txBody>
      <dsp:txXfrm>
        <a:off x="23417" y="2431811"/>
        <a:ext cx="10465589" cy="432866"/>
      </dsp:txXfrm>
    </dsp:sp>
    <dsp:sp modelId="{E35BF292-58A7-48CE-9F5F-E10E216F1CF5}">
      <dsp:nvSpPr>
        <dsp:cNvPr id="0" name=""/>
        <dsp:cNvSpPr/>
      </dsp:nvSpPr>
      <dsp:spPr>
        <a:xfrm>
          <a:off x="0" y="2945694"/>
          <a:ext cx="10512423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Aligns the program with the school improvement goals and works to increase student achievement</a:t>
          </a:r>
        </a:p>
      </dsp:txBody>
      <dsp:txXfrm>
        <a:off x="23417" y="2969111"/>
        <a:ext cx="10465589" cy="432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3AA12-5046-4804-833B-30B2B0E3A19C}">
      <dsp:nvSpPr>
        <dsp:cNvPr id="0" name=""/>
        <dsp:cNvSpPr/>
      </dsp:nvSpPr>
      <dsp:spPr>
        <a:xfrm>
          <a:off x="0" y="39953"/>
          <a:ext cx="1051242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Align school counseling program with school vision and mission</a:t>
          </a:r>
        </a:p>
      </dsp:txBody>
      <dsp:txXfrm>
        <a:off x="19904" y="59857"/>
        <a:ext cx="10472615" cy="367937"/>
      </dsp:txXfrm>
    </dsp:sp>
    <dsp:sp modelId="{FD0494CA-E483-4A44-9353-AC799B739361}">
      <dsp:nvSpPr>
        <dsp:cNvPr id="0" name=""/>
        <dsp:cNvSpPr/>
      </dsp:nvSpPr>
      <dsp:spPr>
        <a:xfrm>
          <a:off x="0" y="496658"/>
          <a:ext cx="1051242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Regularly look at data to establish student outcome goals</a:t>
          </a:r>
        </a:p>
      </dsp:txBody>
      <dsp:txXfrm>
        <a:off x="19904" y="516562"/>
        <a:ext cx="10472615" cy="367937"/>
      </dsp:txXfrm>
    </dsp:sp>
    <dsp:sp modelId="{C0F63393-E32B-4D47-B4B1-EA94EF01D0BB}">
      <dsp:nvSpPr>
        <dsp:cNvPr id="0" name=""/>
        <dsp:cNvSpPr/>
      </dsp:nvSpPr>
      <dsp:spPr>
        <a:xfrm>
          <a:off x="0" y="953363"/>
          <a:ext cx="1051242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 student needs to determine use of time and analyze use-of-time</a:t>
          </a:r>
        </a:p>
      </dsp:txBody>
      <dsp:txXfrm>
        <a:off x="19904" y="973267"/>
        <a:ext cx="10472615" cy="367937"/>
      </dsp:txXfrm>
    </dsp:sp>
    <dsp:sp modelId="{8B3D7033-F5AB-4434-A88A-8EAC459E3F88}">
      <dsp:nvSpPr>
        <dsp:cNvPr id="0" name=""/>
        <dsp:cNvSpPr/>
      </dsp:nvSpPr>
      <dsp:spPr>
        <a:xfrm>
          <a:off x="0" y="1410068"/>
          <a:ext cx="1051242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Publish annual and share weekly calendar</a:t>
          </a:r>
        </a:p>
      </dsp:txBody>
      <dsp:txXfrm>
        <a:off x="19904" y="1429972"/>
        <a:ext cx="10472615" cy="367937"/>
      </dsp:txXfrm>
    </dsp:sp>
    <dsp:sp modelId="{DE5680C2-CA56-4FF6-BF57-168E6AF024E8}">
      <dsp:nvSpPr>
        <dsp:cNvPr id="0" name=""/>
        <dsp:cNvSpPr/>
      </dsp:nvSpPr>
      <dsp:spPr>
        <a:xfrm>
          <a:off x="0" y="1866774"/>
          <a:ext cx="1051242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 evidenced-based interventions that address needs from data</a:t>
          </a:r>
        </a:p>
      </dsp:txBody>
      <dsp:txXfrm>
        <a:off x="19904" y="1886678"/>
        <a:ext cx="10472615" cy="367937"/>
      </dsp:txXfrm>
    </dsp:sp>
    <dsp:sp modelId="{A34CE609-4F57-4BD6-B863-F3C9EF66FEA4}">
      <dsp:nvSpPr>
        <dsp:cNvPr id="0" name=""/>
        <dsp:cNvSpPr/>
      </dsp:nvSpPr>
      <dsp:spPr>
        <a:xfrm>
          <a:off x="0" y="2323479"/>
          <a:ext cx="1051242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Continually assess and improve interventions and share results with stakeholders</a:t>
          </a:r>
        </a:p>
      </dsp:txBody>
      <dsp:txXfrm>
        <a:off x="19904" y="2343383"/>
        <a:ext cx="10472615" cy="367937"/>
      </dsp:txXfrm>
    </dsp:sp>
    <dsp:sp modelId="{507E28F7-DC01-4121-BD36-D61DA824EF0D}">
      <dsp:nvSpPr>
        <dsp:cNvPr id="0" name=""/>
        <dsp:cNvSpPr/>
      </dsp:nvSpPr>
      <dsp:spPr>
        <a:xfrm>
          <a:off x="0" y="2780184"/>
          <a:ext cx="1051242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Seen as leaders of the school leadership team</a:t>
          </a:r>
        </a:p>
      </dsp:txBody>
      <dsp:txXfrm>
        <a:off x="19904" y="2800088"/>
        <a:ext cx="10472615" cy="367937"/>
      </dsp:txXfrm>
    </dsp:sp>
    <dsp:sp modelId="{E35BF292-58A7-48CE-9F5F-E10E216F1CF5}">
      <dsp:nvSpPr>
        <dsp:cNvPr id="0" name=""/>
        <dsp:cNvSpPr/>
      </dsp:nvSpPr>
      <dsp:spPr>
        <a:xfrm>
          <a:off x="0" y="3236889"/>
          <a:ext cx="1051242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Measure impact on students</a:t>
          </a:r>
        </a:p>
      </dsp:txBody>
      <dsp:txXfrm>
        <a:off x="19904" y="3256793"/>
        <a:ext cx="10472615" cy="367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AE7DC-F50C-44EA-969B-BDFF7CF4E86F}">
      <dsp:nvSpPr>
        <dsp:cNvPr id="0" name=""/>
        <dsp:cNvSpPr/>
      </dsp:nvSpPr>
      <dsp:spPr>
        <a:xfrm>
          <a:off x="0" y="695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CF2F2-C2A3-4EC5-A65D-6CD17A92C194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52DBB-715B-4C7A-88CE-08947422DB58}">
      <dsp:nvSpPr>
        <dsp:cNvPr id="0" name=""/>
        <dsp:cNvSpPr/>
      </dsp:nvSpPr>
      <dsp:spPr>
        <a:xfrm>
          <a:off x="1879455" y="695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hlinkClick xmlns:r="http://schemas.openxmlformats.org/officeDocument/2006/relationships" r:id="rId3"/>
            </a:rPr>
            <a:t>Phased Implementation Plan</a:t>
          </a:r>
          <a:endParaRPr lang="en-US" sz="2400" kern="1200"/>
        </a:p>
      </dsp:txBody>
      <dsp:txXfrm>
        <a:off x="1879455" y="695"/>
        <a:ext cx="4237880" cy="1627234"/>
      </dsp:txXfrm>
    </dsp:sp>
    <dsp:sp modelId="{A2E55236-CCA8-4FA8-9A0B-9EB5503917C1}">
      <dsp:nvSpPr>
        <dsp:cNvPr id="0" name=""/>
        <dsp:cNvSpPr/>
      </dsp:nvSpPr>
      <dsp:spPr>
        <a:xfrm>
          <a:off x="0" y="2034738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59F66-818C-4F9C-AC71-109BB2F46C0E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2CAF7-42B4-434F-81B0-FB0C09378D1B}">
      <dsp:nvSpPr>
        <dsp:cNvPr id="0" name=""/>
        <dsp:cNvSpPr/>
      </dsp:nvSpPr>
      <dsp:spPr>
        <a:xfrm>
          <a:off x="1879455" y="2034738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hlinkClick xmlns:r="http://schemas.openxmlformats.org/officeDocument/2006/relationships" r:id="rId6"/>
            </a:rPr>
            <a:t>Templates</a:t>
          </a:r>
          <a:endParaRPr lang="en-US" sz="2400" kern="1200"/>
        </a:p>
      </dsp:txBody>
      <dsp:txXfrm>
        <a:off x="1879455" y="2034738"/>
        <a:ext cx="4237880" cy="1627234"/>
      </dsp:txXfrm>
    </dsp:sp>
    <dsp:sp modelId="{09103ADC-D68E-45DC-9DD7-CBB9A4ACF7A2}">
      <dsp:nvSpPr>
        <dsp:cNvPr id="0" name=""/>
        <dsp:cNvSpPr/>
      </dsp:nvSpPr>
      <dsp:spPr>
        <a:xfrm>
          <a:off x="0" y="4068781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E1EC6-819C-42C1-9529-374CD21CEED9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C4FA5-D921-477A-89CD-A3EC59386A5A}">
      <dsp:nvSpPr>
        <dsp:cNvPr id="0" name=""/>
        <dsp:cNvSpPr/>
      </dsp:nvSpPr>
      <dsp:spPr>
        <a:xfrm>
          <a:off x="1879455" y="4068781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MApp (ASCA App) - </a:t>
          </a:r>
          <a:r>
            <a:rPr lang="en-US" sz="2400" kern="1200">
              <a:hlinkClick xmlns:r="http://schemas.openxmlformats.org/officeDocument/2006/relationships" r:id="rId9"/>
            </a:rPr>
            <a:t>https://mapp.ramp4.org/login</a:t>
          </a:r>
          <a:r>
            <a:rPr lang="en-US" sz="2400" kern="1200"/>
            <a:t> </a:t>
          </a:r>
        </a:p>
      </dsp:txBody>
      <dsp:txXfrm>
        <a:off x="1879455" y="4068781"/>
        <a:ext cx="4237880" cy="162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conducting research, it is easy to go to one source: Wikipedia.  However, you need to include a variety of sources in your research. Consider the following sources: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Who can I interview to get more information on the topic?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the topic current and will it be relevant to my audience?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articles, blogs, and magazines may have something related to my topic?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there a YouTube video on the topic? If so, what is it about?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I find related to the topic?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6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linnmarcsd-my.sharepoint.com/:p:/g/personal/sheryl_bass_linnmar_k12_ia_us/EcAIvV3C1YVOgmNZatJM39cBv7B1mCXpyCXzG0UL4IhgIw?e=jqfH6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linnmar.k12.ia.us/linn-mar-high-school-counseling/career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wcc.edu/wp-content/uploads/2020/09/Likert-Scale-Response-Options_MWCC.pdf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docs.google.com/forms/d/e/1FAIpQLScI8x3TfyitAi1t1vTB_0QoJhvUC3Rs3tKrJwrnC0M_dmMTAQ/viewform?usp=shari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oogle.com/forms/d/e/1FAIpQLSdB-D6rhnA0R1sv-3IlrVNmUXGZh2rZbjLrscjmRGPiKm78Zw/viewform?usp=sharing" TargetMode="External"/><Relationship Id="rId5" Type="http://schemas.openxmlformats.org/officeDocument/2006/relationships/hyperlink" Target="https://docs.google.com/forms/d/e/1FAIpQLScnjYKD6ry1bfkppWaVIykpDACAkzn3pxx7un3plhHWkWpmCg/viewform?usp=sharing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s://docs.google.com/forms/d/e/1FAIpQLSe8OLols69u8vvM1WUtGdao79Rk7C70PcXVweLGhCZznlvTnA/viewform?usp=sharing" TargetMode="External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532b947e4b0edee99477d27/t/5a86051cc83025beee088f21/1518732582681/Combined+Hatching+Results+Flashlight+Template+%26+Example.pdf" TargetMode="External"/><Relationship Id="rId2" Type="http://schemas.openxmlformats.org/officeDocument/2006/relationships/hyperlink" Target="https://www.hatchingresults.com/use-of-data-online-appendix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hyperlink" Target="https://docs.google.com/document/d/1jkRfM6jP4-INCqtR2PgaANoWRWXRUnlq/ed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tinyurl.com/sc22asses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676" y="4522156"/>
            <a:ext cx="5609222" cy="1363215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latin typeface="Franklin Gothic Book" panose="020B0503020102020204" pitchFamily="34" charset="0"/>
                <a:cs typeface="Segoe UI" panose="020B0502040204020203" pitchFamily="34" charset="0"/>
              </a:rPr>
              <a:t>Strengthen Your Program Through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3945418"/>
            <a:ext cx="5609219" cy="576738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solidFill>
                  <a:srgbClr val="0563C1"/>
                </a:solidFill>
                <a:latin typeface="Franklin Gothic Book" panose="020B05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tinyurl.com/iscadata22</a:t>
            </a:r>
            <a:r>
              <a:rPr lang="en-US" sz="2800" b="1" dirty="0">
                <a:solidFill>
                  <a:schemeClr val="accent2"/>
                </a:solidFill>
                <a:latin typeface="Franklin Gothic Book" panose="020B05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8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5250" y="164573"/>
            <a:ext cx="1636279" cy="163627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Books on Shelf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25024" y="327889"/>
            <a:ext cx="2260711" cy="2260711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04CDD84-4BC9-59B7-4137-616451E6971D}"/>
              </a:ext>
            </a:extLst>
          </p:cNvPr>
          <p:cNvSpPr/>
          <p:nvPr/>
        </p:nvSpPr>
        <p:spPr>
          <a:xfrm>
            <a:off x="9315286" y="3945418"/>
            <a:ext cx="3273238" cy="31136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EC78A6A0-1D10-0CC3-61F0-7B83482F41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62" y="4516743"/>
            <a:ext cx="1954634" cy="19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D664-AF2D-D7B9-4BD9-D0C9CA6F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Change Agent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EFA36-5D19-5714-06D5-CEF810CAE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F78AE0B7-DE08-99B1-9AD1-06B5F853F9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731822"/>
              </p:ext>
            </p:extLst>
          </p:nvPr>
        </p:nvGraphicFramePr>
        <p:xfrm>
          <a:off x="839788" y="2505075"/>
          <a:ext cx="10512424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41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D664-AF2D-D7B9-4BD9-D0C9CA6F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EFA36-5D19-5714-06D5-CEF810CAE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F78AE0B7-DE08-99B1-9AD1-06B5F853F9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3966543"/>
              </p:ext>
            </p:extLst>
          </p:nvPr>
        </p:nvGraphicFramePr>
        <p:xfrm>
          <a:off x="839788" y="2505075"/>
          <a:ext cx="10512424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33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01D8-991D-C16F-3C71-FF27D7D6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dirty="0"/>
              <a:t>ASCA Model Resources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1B6E69-AD86-8F18-1AAB-1C317E557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838648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13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AC420E-F79A-4FB7-8013-94B1E8B6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129D2-4A71-3892-4F2D-BC8D15BA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of 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8872B6-836E-4281-A971-D133C6187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0B655FA0-F08E-419A-83F5-23E3ADA5A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AD8E9261-7E3D-4B22-9B39-8CC1D4F43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632485D7-A2AD-470C-BD26-EABCF63F9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22BD4173-4E70-447E-9DFE-F4E5CB830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037F912F-356C-4A91-B15E-7A1D626E6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9B3E584-4770-448C-AEA7-2CEE9F85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B0DAED8-C4B6-4A57-9196-B11759865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2B27AFA-86A5-4FB9-9FE1-33E25039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655899FB-5538-4E4C-B95A-D3BA49BB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85694C0-F226-4392-885A-1056B163F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483E3282-BB58-46D8-BB45-F7F2DBCC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02E8DFE-1141-4DAF-AB0C-A74CC0EFD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B261BAA8-8B84-4751-80F6-9153C68F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10FB8389-B4B0-4276-A6EB-553593773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E496AA7-168D-4B53-A954-31C3A61C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0223324-6476-4A1F-B26F-77CB4E5AA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81E2E8B6-2216-47C5-A3C2-1DBAD819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A0ABF1C-7928-4DD3-B9A6-6B599599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8D1F42DA-9F6E-477D-B3BB-92EC089D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9457FA40-677B-4BAA-BF89-253A485D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4A398-5362-87E5-F4C8-04BD9744F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9101" y="521207"/>
            <a:ext cx="4496426" cy="59577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200"/>
              <a:t>Where to Start</a:t>
            </a:r>
          </a:p>
          <a:p>
            <a:r>
              <a:rPr lang="en-US" sz="2200"/>
              <a:t>Begin tracking use-of-time</a:t>
            </a:r>
          </a:p>
          <a:p>
            <a:r>
              <a:rPr lang="en-US" sz="2200"/>
              <a:t>Make a draft annual calendar</a:t>
            </a:r>
          </a:p>
          <a:p>
            <a:r>
              <a:rPr lang="en-US" sz="2200"/>
              <a:t>Share your weekly calendar with your administrators and staff</a:t>
            </a:r>
          </a:p>
          <a:p>
            <a:pPr marL="0"/>
            <a:endParaRPr lang="en-US" sz="22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F0CD9B-3EB5-D816-C1D8-FC355A405F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1414237"/>
              </p:ext>
            </p:extLst>
          </p:nvPr>
        </p:nvGraphicFramePr>
        <p:xfrm>
          <a:off x="885814" y="3711738"/>
          <a:ext cx="5491020" cy="2673489"/>
        </p:xfrm>
        <a:graphic>
          <a:graphicData uri="http://schemas.openxmlformats.org/drawingml/2006/table">
            <a:tbl>
              <a:tblPr/>
              <a:tblGrid>
                <a:gridCol w="468951">
                  <a:extLst>
                    <a:ext uri="{9D8B030D-6E8A-4147-A177-3AD203B41FA5}">
                      <a16:colId xmlns:a16="http://schemas.microsoft.com/office/drawing/2014/main" val="1556498140"/>
                    </a:ext>
                  </a:extLst>
                </a:gridCol>
                <a:gridCol w="5022069">
                  <a:extLst>
                    <a:ext uri="{9D8B030D-6E8A-4147-A177-3AD203B41FA5}">
                      <a16:colId xmlns:a16="http://schemas.microsoft.com/office/drawing/2014/main" val="3702498656"/>
                    </a:ext>
                  </a:extLst>
                </a:gridCol>
              </a:tblGrid>
              <a:tr h="324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3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The needs of my students determine how I plan my day.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31358"/>
                  </a:ext>
                </a:extLst>
              </a:tr>
              <a:tr h="587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I maintain a weekly and annual calendar that I share with faculty and staff.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4917"/>
                  </a:ext>
                </a:extLst>
              </a:tr>
              <a:tr h="587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7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I provide direct and indirect services to my students 80% of the time or more.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83771"/>
                  </a:ext>
                </a:extLst>
              </a:tr>
              <a:tr h="587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12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I have conducted an ASCA Use of Time assessment in the last two years.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58271"/>
                  </a:ext>
                </a:extLst>
              </a:tr>
              <a:tr h="587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21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700" b="0">
                          <a:effectLst/>
                          <a:latin typeface="Oswald" panose="00000500000000000000" pitchFamily="2" charset="0"/>
                        </a:rPr>
                        <a:t>I have a signed annual agreement that outlines my duties and responsibilities.</a:t>
                      </a:r>
                    </a:p>
                  </a:txBody>
                  <a:tcPr marL="16896" marR="16896" marT="11264" marB="1126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1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83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1CD0-BAE2-6EE4-1F32-E4C8944B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Time Data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A79865-8A97-0C0F-3C53-F4CAD97F4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005185"/>
              </p:ext>
            </p:extLst>
          </p:nvPr>
        </p:nvGraphicFramePr>
        <p:xfrm>
          <a:off x="6939276" y="4285365"/>
          <a:ext cx="3733100" cy="1905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4960">
                  <a:extLst>
                    <a:ext uri="{9D8B030D-6E8A-4147-A177-3AD203B41FA5}">
                      <a16:colId xmlns:a16="http://schemas.microsoft.com/office/drawing/2014/main" val="3552068832"/>
                    </a:ext>
                  </a:extLst>
                </a:gridCol>
                <a:gridCol w="607516">
                  <a:extLst>
                    <a:ext uri="{9D8B030D-6E8A-4147-A177-3AD203B41FA5}">
                      <a16:colId xmlns:a16="http://schemas.microsoft.com/office/drawing/2014/main" val="27555982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3562854"/>
                    </a:ext>
                  </a:extLst>
                </a:gridCol>
                <a:gridCol w="689170">
                  <a:extLst>
                    <a:ext uri="{9D8B030D-6E8A-4147-A177-3AD203B41FA5}">
                      <a16:colId xmlns:a16="http://schemas.microsoft.com/office/drawing/2014/main" val="4217197977"/>
                    </a:ext>
                  </a:extLst>
                </a:gridCol>
                <a:gridCol w="534254">
                  <a:extLst>
                    <a:ext uri="{9D8B030D-6E8A-4147-A177-3AD203B41FA5}">
                      <a16:colId xmlns:a16="http://schemas.microsoft.com/office/drawing/2014/main" val="130320196"/>
                    </a:ext>
                  </a:extLst>
                </a:gridCol>
              </a:tblGrid>
              <a:tr h="10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Goal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Actual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Actual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Goal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1155573"/>
                  </a:ext>
                </a:extLst>
              </a:tr>
              <a:tr h="106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School Counseling Core Curriculum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15.0%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78.3%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80.0%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710502"/>
                  </a:ext>
                </a:extLst>
              </a:tr>
              <a:tr h="106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Individual Student Planning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25.0%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26.8%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661028"/>
                  </a:ext>
                </a:extLst>
              </a:tr>
              <a:tr h="106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Responsive Services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25.0%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10.4%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72852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referrals, consultation, collaboration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15.0%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30.2%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49338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Program Planning and School Support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20.0%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16.5%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20.0%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1518516"/>
                  </a:ext>
                </a:extLst>
              </a:tr>
              <a:tr h="106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Fair Share Responsibility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08607"/>
                  </a:ext>
                </a:extLst>
              </a:tr>
              <a:tr h="106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Non Counselor Duties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9.8%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9.8%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16751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06DE29B-BFC8-F759-F9FF-E6FE0BE97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006906"/>
              </p:ext>
            </p:extLst>
          </p:nvPr>
        </p:nvGraphicFramePr>
        <p:xfrm>
          <a:off x="6121083" y="365125"/>
          <a:ext cx="5205181" cy="390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38A15C-CCF6-D463-3024-E857284C6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69549"/>
              </p:ext>
            </p:extLst>
          </p:nvPr>
        </p:nvGraphicFramePr>
        <p:xfrm>
          <a:off x="191874" y="1690688"/>
          <a:ext cx="6093515" cy="4408270"/>
        </p:xfrm>
        <a:graphic>
          <a:graphicData uri="http://schemas.openxmlformats.org/drawingml/2006/table">
            <a:tbl>
              <a:tblPr/>
              <a:tblGrid>
                <a:gridCol w="515308">
                  <a:extLst>
                    <a:ext uri="{9D8B030D-6E8A-4147-A177-3AD203B41FA5}">
                      <a16:colId xmlns:a16="http://schemas.microsoft.com/office/drawing/2014/main" val="2862077878"/>
                    </a:ext>
                  </a:extLst>
                </a:gridCol>
                <a:gridCol w="1855107">
                  <a:extLst>
                    <a:ext uri="{9D8B030D-6E8A-4147-A177-3AD203B41FA5}">
                      <a16:colId xmlns:a16="http://schemas.microsoft.com/office/drawing/2014/main" val="2315366566"/>
                    </a:ext>
                  </a:extLst>
                </a:gridCol>
                <a:gridCol w="1861550">
                  <a:extLst>
                    <a:ext uri="{9D8B030D-6E8A-4147-A177-3AD203B41FA5}">
                      <a16:colId xmlns:a16="http://schemas.microsoft.com/office/drawing/2014/main" val="525377088"/>
                    </a:ext>
                  </a:extLst>
                </a:gridCol>
                <a:gridCol w="1861550">
                  <a:extLst>
                    <a:ext uri="{9D8B030D-6E8A-4147-A177-3AD203B41FA5}">
                      <a16:colId xmlns:a16="http://schemas.microsoft.com/office/drawing/2014/main" val="971120162"/>
                    </a:ext>
                  </a:extLst>
                </a:gridCol>
              </a:tblGrid>
              <a:tr h="152728">
                <a:tc rowSpan="2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Delivering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6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Planning and School Support</a:t>
                      </a:r>
                      <a:endParaRPr lang="en-US" sz="11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(Defining, Managing, Assessing, Fair-Share Responsibilities)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88234"/>
                  </a:ext>
                </a:extLst>
              </a:tr>
              <a:tr h="476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Student Services Activities</a:t>
                      </a:r>
                      <a:endParaRPr lang="en-US" sz="1100">
                        <a:effectLst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(Include dates of school counseling initiatives or events, classroom and group activities, career or college nights, schoolwide academic support events, etc.)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Student Services Activities</a:t>
                      </a:r>
                      <a:endParaRPr lang="en-US" sz="1100">
                        <a:effectLst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(Significant collaborations, leadership and advocacy activities)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696139"/>
                  </a:ext>
                </a:extLst>
              </a:tr>
              <a:tr h="44920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 Services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 Appointments with Target Pop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Collaborate with MEDCO, Workplace Learning Connection, &amp; Kirkwood Services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Campaign - Regular CCC Updates to Seniors and Juniors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 SP3 Enrollment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Texting from Iowa College Aid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485458"/>
                  </a:ext>
                </a:extLst>
              </a:tr>
              <a:tr h="3924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Shadow and Internship Promotion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Seniors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100">
                          <a:effectLst/>
                        </a:rPr>
                      </a:b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Kirkwood Enrollment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205591"/>
                  </a:ext>
                </a:extLst>
              </a:tr>
              <a:tr h="3503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Session on Choosing a College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Shadow Applications Due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Application Session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 Session - College Applications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Shadow Approval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79045"/>
                  </a:ext>
                </a:extLst>
              </a:tr>
              <a:tr h="11409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Application Campaign</a:t>
                      </a:r>
                      <a:endParaRPr lang="en-US" sz="110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Application Drop-Ins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Aid Info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FAFSA Applications Start Oct 1</a:t>
                      </a:r>
                      <a:endParaRPr lang="en-US" sz="110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FAFSA Completion Event 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Visits (Seniors)</a:t>
                      </a:r>
                      <a:endParaRPr lang="en-US" sz="110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Kirkwood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State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Concurrent Enrollment Registration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 Session - FAFSA Completion Sessions</a:t>
                      </a:r>
                      <a:endParaRPr lang="fr-FR" sz="1100">
                        <a:effectLst/>
                      </a:endParaRPr>
                    </a:p>
                  </a:txBody>
                  <a:tcPr marL="40043" marR="40043" marT="26695" marB="266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Advertise Concurrent Enrollment Options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608362"/>
                  </a:ext>
                </a:extLst>
              </a:tr>
              <a:tr h="5480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Internship Prep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Prep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FAFSA Completion Event 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Career Assessment Lesson - November 30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 Session - Scholarship Sessions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Remind students of college/state deadlines for applications and Fin Aid!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Scholarship Month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Career Development Month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Apprenticeship Week Nov 14-20, 2022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832566"/>
                  </a:ext>
                </a:extLst>
              </a:tr>
              <a:tr h="3503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Career Information Sessions 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Apprenticeship Information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Remind students of college/state deadlines for applications and Fin Aid!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Advertise Academy Options for 2022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830092"/>
                  </a:ext>
                </a:extLst>
              </a:tr>
              <a:tr h="5480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Academy Sign-Up Promotion &amp; Workshops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Academy individual appointments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Junior Scheduling Meetings</a:t>
                      </a:r>
                      <a:endParaRPr lang="en-US" sz="11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Junior College Planning Session</a:t>
                      </a: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100">
                          <a:effectLst/>
                        </a:rPr>
                      </a:br>
                      <a:endParaRPr lang="en-US" sz="1100">
                        <a:effectLst/>
                      </a:endParaRPr>
                    </a:p>
                  </a:txBody>
                  <a:tcPr marL="40043" marR="40043" marT="26695" marB="266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&amp; Career Readiness Month</a:t>
                      </a:r>
                      <a:endParaRPr lang="en-US" sz="1100" dirty="0">
                        <a:effectLst/>
                      </a:endParaRPr>
                    </a:p>
                  </a:txBody>
                  <a:tcPr marL="40043" marR="40043" marT="26695" marB="26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1625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8699547-C047-14C1-9A1F-E181C4E84014}"/>
              </a:ext>
            </a:extLst>
          </p:cNvPr>
          <p:cNvSpPr txBox="1"/>
          <p:nvPr/>
        </p:nvSpPr>
        <p:spPr>
          <a:xfrm>
            <a:off x="79899" y="6190365"/>
            <a:ext cx="8199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Published Calendar</a:t>
            </a:r>
          </a:p>
          <a:p>
            <a:r>
              <a:rPr lang="en-US" dirty="0">
                <a:hlinkClick r:id="rId3"/>
              </a:rPr>
              <a:t>https://sites.google.com/a/linnmar.k12.ia.us/linn-mar-high-school-counseling/career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72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229E733-D964-4F32-3F36-00FB1A2E3C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" y="2589105"/>
            <a:ext cx="3953737" cy="3953737"/>
          </a:xfr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27BE3A3F-0760-860A-DE7A-2163308716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65" y="121597"/>
            <a:ext cx="3953737" cy="395373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0B196-EC3B-F39D-2063-CB9FA973E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871" y="2745771"/>
            <a:ext cx="5535129" cy="41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AC420E-F79A-4FB7-8013-94B1E8B6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7C9DF-E1C6-BBC2-58C8-93422EBC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Delivery of Services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8872B6-836E-4281-A971-D133C6187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B655FA0-F08E-419A-83F5-23E3ADA5A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D8E9261-7E3D-4B22-9B39-8CC1D4F43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32485D7-A2AD-470C-BD26-EABCF63F9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22BD4173-4E70-447E-9DFE-F4E5CB830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37F912F-356C-4A91-B15E-7A1D626E6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9B3E584-4770-448C-AEA7-2CEE9F85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B0DAED8-C4B6-4A57-9196-B11759865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2B27AFA-86A5-4FB9-9FE1-33E25039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55899FB-5538-4E4C-B95A-D3BA49BB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85694C0-F226-4392-885A-1056B163F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83E3282-BB58-46D8-BB45-F7F2DBCC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02E8DFE-1141-4DAF-AB0C-A74CC0EFD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261BAA8-8B84-4751-80F6-9153C68F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0FB8389-B4B0-4276-A6EB-553593773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E496AA7-168D-4B53-A954-31C3A61C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0223324-6476-4A1F-B26F-77CB4E5AA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1E2E8B6-2216-47C5-A3C2-1DBAD819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A0ABF1C-7928-4DD3-B9A6-6B599599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D1F42DA-9F6E-477D-B3BB-92EC089D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457FA40-677B-4BAA-BF89-253A485D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38941-ACCF-4FA9-0AAD-3D55D77DA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9101" y="521207"/>
            <a:ext cx="4496426" cy="59577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Create Classroom &amp; Group Mindsets and Behaviors Action Plan</a:t>
            </a:r>
          </a:p>
          <a:p>
            <a:r>
              <a:rPr lang="en-US" sz="2200" dirty="0"/>
              <a:t>Create Closing-the-Gap Action Plan</a:t>
            </a:r>
          </a:p>
          <a:p>
            <a:r>
              <a:rPr lang="en-US" sz="2200" dirty="0"/>
              <a:t>Create lesson plan</a:t>
            </a:r>
          </a:p>
          <a:p>
            <a:r>
              <a:rPr lang="en-US" sz="2200" dirty="0"/>
              <a:t>Collect Data on at least 1 classroom lesson</a:t>
            </a:r>
          </a:p>
          <a:p>
            <a:r>
              <a:rPr lang="en-US" sz="2200" dirty="0"/>
              <a:t>Create Classroom and Group or Closing-the-Gap Results Report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4A44E8-037C-7726-0857-1E1EC2D7AE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3143038"/>
              </p:ext>
            </p:extLst>
          </p:nvPr>
        </p:nvGraphicFramePr>
        <p:xfrm>
          <a:off x="1047511" y="3420687"/>
          <a:ext cx="5167626" cy="3255590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75000"/>
                    <a:lumOff val="25000"/>
                  </a:schemeClr>
                </a:solidFill>
              </a:tblPr>
              <a:tblGrid>
                <a:gridCol w="392391">
                  <a:extLst>
                    <a:ext uri="{9D8B030D-6E8A-4147-A177-3AD203B41FA5}">
                      <a16:colId xmlns:a16="http://schemas.microsoft.com/office/drawing/2014/main" val="2303472166"/>
                    </a:ext>
                  </a:extLst>
                </a:gridCol>
                <a:gridCol w="4775235">
                  <a:extLst>
                    <a:ext uri="{9D8B030D-6E8A-4147-A177-3AD203B41FA5}">
                      <a16:colId xmlns:a16="http://schemas.microsoft.com/office/drawing/2014/main" val="2271912084"/>
                    </a:ext>
                  </a:extLst>
                </a:gridCol>
              </a:tblGrid>
              <a:tr h="609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2</a:t>
                      </a:r>
                    </a:p>
                  </a:txBody>
                  <a:tcPr marL="112162" marR="14801" marT="86279" marB="8627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I identify ASCA Mindsets &amp; Behaviors for the core curriculum, small group and closing the gap activities I provide.</a:t>
                      </a:r>
                    </a:p>
                  </a:txBody>
                  <a:tcPr marL="112162" marR="14801" marT="86279" marB="862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87187"/>
                  </a:ext>
                </a:extLst>
              </a:tr>
              <a:tr h="609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7</a:t>
                      </a:r>
                    </a:p>
                  </a:txBody>
                  <a:tcPr marL="112162" marR="14801" marT="86279" marB="8627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I provide direct and indirect services to my students 80% of the time or more.</a:t>
                      </a:r>
                    </a:p>
                  </a:txBody>
                  <a:tcPr marL="112162" marR="14801" marT="86279" marB="862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16644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13</a:t>
                      </a:r>
                    </a:p>
                  </a:txBody>
                  <a:tcPr marL="112162" marR="14801" marT="86279" marB="8627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I conduct short term individual counseling and crisis counseling as needed.</a:t>
                      </a:r>
                    </a:p>
                  </a:txBody>
                  <a:tcPr marL="112162" marR="14801" marT="86279" marB="862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18830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15</a:t>
                      </a:r>
                    </a:p>
                  </a:txBody>
                  <a:tcPr marL="112162" marR="14801" marT="86279" marB="8627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I conduct or plan to conduct small group counseling this school year.</a:t>
                      </a:r>
                    </a:p>
                  </a:txBody>
                  <a:tcPr marL="112162" marR="14801" marT="86279" marB="862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47028"/>
                  </a:ext>
                </a:extLst>
              </a:tr>
              <a:tr h="609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16</a:t>
                      </a:r>
                    </a:p>
                  </a:txBody>
                  <a:tcPr marL="112162" marR="14801" marT="86279" marB="8627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I provide developmentally appropriate career and college access core curriculum activities each school year.</a:t>
                      </a:r>
                    </a:p>
                  </a:txBody>
                  <a:tcPr marL="112162" marR="14801" marT="86279" marB="862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18679"/>
                  </a:ext>
                </a:extLst>
              </a:tr>
              <a:tr h="609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22</a:t>
                      </a:r>
                    </a:p>
                  </a:txBody>
                  <a:tcPr marL="112162" marR="14801" marT="86279" marB="8627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300" b="0" cap="none" spc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I have a core curriculum, small group and closing-the-gap action plan that identifies the lessons I provide.</a:t>
                      </a:r>
                    </a:p>
                  </a:txBody>
                  <a:tcPr marL="112162" marR="14801" marT="86279" marB="862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40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98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CEB008-E031-A2B0-1B08-33104AC5F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298069"/>
              </p:ext>
            </p:extLst>
          </p:nvPr>
        </p:nvGraphicFramePr>
        <p:xfrm>
          <a:off x="8241510" y="737599"/>
          <a:ext cx="3699630" cy="5030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8082825" progId="Word.Document.12">
                  <p:embed/>
                </p:oleObj>
              </mc:Choice>
              <mc:Fallback>
                <p:oleObj name="Document" r:id="rId2" imgW="5943600" imgH="8082825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5CEB008-E031-A2B0-1B08-33104AC5F3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41510" y="737599"/>
                        <a:ext cx="3699630" cy="5030739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6E3F085-0C10-E422-D8F5-6FE3356A7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866163"/>
              </p:ext>
            </p:extLst>
          </p:nvPr>
        </p:nvGraphicFramePr>
        <p:xfrm>
          <a:off x="0" y="737600"/>
          <a:ext cx="3808520" cy="507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43600" imgH="7916960" progId="Word.Document.12">
                  <p:embed/>
                </p:oleObj>
              </mc:Choice>
              <mc:Fallback>
                <p:oleObj name="Document" r:id="rId4" imgW="5943600" imgH="7916960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6E3F085-0C10-E422-D8F5-6FE3356A7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37600"/>
                        <a:ext cx="3808520" cy="5071524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2344D40-5995-B3B5-E359-01909F2B7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218831"/>
              </p:ext>
            </p:extLst>
          </p:nvPr>
        </p:nvGraphicFramePr>
        <p:xfrm>
          <a:off x="4170733" y="737599"/>
          <a:ext cx="3699630" cy="507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943600" imgH="8163000" progId="Word.Document.12">
                  <p:embed/>
                </p:oleObj>
              </mc:Choice>
              <mc:Fallback>
                <p:oleObj name="Document" r:id="rId6" imgW="5943600" imgH="8163000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2344D40-5995-B3B5-E359-01909F2B7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0733" y="737599"/>
                        <a:ext cx="3699630" cy="5078109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86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2AC420E-F79A-4FB7-8013-94B1E8B6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C4FCB-7ED6-D721-8F39-02EDB51B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Counselor Identity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8872B6-836E-4281-A971-D133C6187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B655FA0-F08E-419A-83F5-23E3ADA5A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D8E9261-7E3D-4B22-9B39-8CC1D4F43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32485D7-A2AD-470C-BD26-EABCF63F9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2BD4173-4E70-447E-9DFE-F4E5CB830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037F912F-356C-4A91-B15E-7A1D626E6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9B3E584-4770-448C-AEA7-2CEE9F85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B0DAED8-C4B6-4A57-9196-B11759865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2B27AFA-86A5-4FB9-9FE1-33E25039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655899FB-5538-4E4C-B95A-D3BA49BB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85694C0-F226-4392-885A-1056B163F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483E3282-BB58-46D8-BB45-F7F2DBCC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02E8DFE-1141-4DAF-AB0C-A74CC0EFD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B261BAA8-8B84-4751-80F6-9153C68F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0FB8389-B4B0-4276-A6EB-553593773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E496AA7-168D-4B53-A954-31C3A61C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E0223324-6476-4A1F-B26F-77CB4E5AA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1E2E8B6-2216-47C5-A3C2-1DBAD819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9A0ABF1C-7928-4DD3-B9A6-6B599599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8D1F42DA-9F6E-477D-B3BB-92EC089D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9457FA40-677B-4BAA-BF89-253A485D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2BA2B3-99B6-5C99-23F2-0B5DDDE6F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9101" y="521207"/>
            <a:ext cx="4496426" cy="59577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Complete annual administrative conference</a:t>
            </a:r>
          </a:p>
          <a:p>
            <a:r>
              <a:rPr lang="en-US" sz="2200" dirty="0"/>
              <a:t>Create an Advisory Council – share your PowerPoints and Slides </a:t>
            </a:r>
          </a:p>
          <a:p>
            <a:r>
              <a:rPr lang="en-US" sz="2200" dirty="0"/>
              <a:t>Share your action plans</a:t>
            </a:r>
          </a:p>
          <a:p>
            <a:r>
              <a:rPr lang="en-US" sz="2200" dirty="0"/>
              <a:t>Align your mission and vision to the district &amp; school mission &amp; vision</a:t>
            </a:r>
          </a:p>
          <a:p>
            <a:endParaRPr lang="en-US" sz="22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F4364D1-E2E0-4993-9821-E3E9050D01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1137622"/>
              </p:ext>
            </p:extLst>
          </p:nvPr>
        </p:nvGraphicFramePr>
        <p:xfrm>
          <a:off x="885814" y="3451141"/>
          <a:ext cx="5491020" cy="319468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659621">
                  <a:extLst>
                    <a:ext uri="{9D8B030D-6E8A-4147-A177-3AD203B41FA5}">
                      <a16:colId xmlns:a16="http://schemas.microsoft.com/office/drawing/2014/main" val="1735049790"/>
                    </a:ext>
                  </a:extLst>
                </a:gridCol>
                <a:gridCol w="4831399">
                  <a:extLst>
                    <a:ext uri="{9D8B030D-6E8A-4147-A177-3AD203B41FA5}">
                      <a16:colId xmlns:a16="http://schemas.microsoft.com/office/drawing/2014/main" val="2956298619"/>
                    </a:ext>
                  </a:extLst>
                </a:gridCol>
              </a:tblGrid>
              <a:tr h="267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effectLst/>
                        </a:rPr>
                        <a:t>17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effectLst/>
                        </a:rPr>
                        <a:t>I am a leader at my school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extLst>
                  <a:ext uri="{0D108BD9-81ED-4DB2-BD59-A6C34878D82A}">
                    <a16:rowId xmlns:a16="http://schemas.microsoft.com/office/drawing/2014/main" val="337746680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effectLst/>
                        </a:rPr>
                        <a:t>18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effectLst/>
                        </a:rPr>
                        <a:t>I feel energized by my work as a school counselor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extLst>
                  <a:ext uri="{0D108BD9-81ED-4DB2-BD59-A6C34878D82A}">
                    <a16:rowId xmlns:a16="http://schemas.microsoft.com/office/drawing/2014/main" val="1939508750"/>
                  </a:ext>
                </a:extLst>
              </a:tr>
              <a:tr h="478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effectLst/>
                        </a:rPr>
                        <a:t>19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effectLst/>
                        </a:rPr>
                        <a:t>I have evidence that my school counseling program is creating change for my students.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extLst>
                  <a:ext uri="{0D108BD9-81ED-4DB2-BD59-A6C34878D82A}">
                    <a16:rowId xmlns:a16="http://schemas.microsoft.com/office/drawing/2014/main" val="3856817188"/>
                  </a:ext>
                </a:extLst>
              </a:tr>
              <a:tr h="478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effectLst/>
                        </a:rPr>
                        <a:t>20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effectLst/>
                        </a:rPr>
                        <a:t>I collaborate with my school administrator to align my school counseling role with the ASCA National Model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extLst>
                  <a:ext uri="{0D108BD9-81ED-4DB2-BD59-A6C34878D82A}">
                    <a16:rowId xmlns:a16="http://schemas.microsoft.com/office/drawing/2014/main" val="231871260"/>
                  </a:ext>
                </a:extLst>
              </a:tr>
              <a:tr h="478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effectLst/>
                        </a:rPr>
                        <a:t>22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effectLst/>
                        </a:rPr>
                        <a:t>I have a core curriculum, small group and closing-the-gap action plan that identifies the lessons I provide.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extLst>
                  <a:ext uri="{0D108BD9-81ED-4DB2-BD59-A6C34878D82A}">
                    <a16:rowId xmlns:a16="http://schemas.microsoft.com/office/drawing/2014/main" val="2258023024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effectLst/>
                        </a:rPr>
                        <a:t>23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effectLst/>
                        </a:rPr>
                        <a:t>I work closely with teachers and believe that I have their trust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extLst>
                  <a:ext uri="{0D108BD9-81ED-4DB2-BD59-A6C34878D82A}">
                    <a16:rowId xmlns:a16="http://schemas.microsoft.com/office/drawing/2014/main" val="1088154391"/>
                  </a:ext>
                </a:extLst>
              </a:tr>
              <a:tr h="478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effectLst/>
                        </a:rPr>
                        <a:t>24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effectLst/>
                        </a:rPr>
                        <a:t>I/we hold School Counseling Advisory Council meetings twice a year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extLst>
                  <a:ext uri="{0D108BD9-81ED-4DB2-BD59-A6C34878D82A}">
                    <a16:rowId xmlns:a16="http://schemas.microsoft.com/office/drawing/2014/main" val="2606968068"/>
                  </a:ext>
                </a:extLst>
              </a:tr>
              <a:tr h="478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effectLst/>
                        </a:rPr>
                        <a:t>25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effectLst/>
                        </a:rPr>
                        <a:t>My program is RAMP or I am/we are considering applying for ramp</a:t>
                      </a:r>
                      <a:endParaRPr lang="en-US" sz="1400" b="0">
                        <a:effectLst/>
                        <a:latin typeface="Oswald" panose="00000500000000000000" pitchFamily="2" charset="0"/>
                      </a:endParaRPr>
                    </a:p>
                  </a:txBody>
                  <a:tcPr marL="18461" marR="18461" marT="12308" marB="12308" anchor="ctr"/>
                </a:tc>
                <a:extLst>
                  <a:ext uri="{0D108BD9-81ED-4DB2-BD59-A6C34878D82A}">
                    <a16:rowId xmlns:a16="http://schemas.microsoft.com/office/drawing/2014/main" val="202262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9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A17D0B1C-8B11-32BC-7EC6-691886D4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0" y="845334"/>
            <a:ext cx="3932237" cy="524298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4B3E8A-895B-9CE5-A93E-FB66570B7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953" y="951866"/>
            <a:ext cx="6546843" cy="30785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A81F76-7A2F-0215-78AF-AB09C6BF4483}"/>
              </a:ext>
            </a:extLst>
          </p:cNvPr>
          <p:cNvSpPr txBox="1"/>
          <p:nvPr/>
        </p:nvSpPr>
        <p:spPr>
          <a:xfrm>
            <a:off x="692458" y="292962"/>
            <a:ext cx="288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Mission &amp; Vision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68973-D9B1-7C1A-DF95-030A1AB0FB0F}"/>
              </a:ext>
            </a:extLst>
          </p:cNvPr>
          <p:cNvSpPr txBox="1"/>
          <p:nvPr/>
        </p:nvSpPr>
        <p:spPr>
          <a:xfrm>
            <a:off x="5415378" y="292962"/>
            <a:ext cx="409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Linn-Mar High School Counseling Website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B428C8A-057F-386B-9685-EB795A9DF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03471"/>
              </p:ext>
            </p:extLst>
          </p:nvPr>
        </p:nvGraphicFramePr>
        <p:xfrm>
          <a:off x="7646060" y="2279897"/>
          <a:ext cx="3435736" cy="444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4757" progId="Acrobat.Document.DC">
                  <p:embed/>
                </p:oleObj>
              </mc:Choice>
              <mc:Fallback>
                <p:oleObj name="Acrobat Document" r:id="rId4" imgW="4663440" imgH="6034757" progId="Acrobat.Document.DC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B428C8A-057F-386B-9685-EB795A9DF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6060" y="2279897"/>
                        <a:ext cx="3435736" cy="4444939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FF96077-1EA4-D4C8-F71D-6A2CA217951F}"/>
              </a:ext>
            </a:extLst>
          </p:cNvPr>
          <p:cNvSpPr txBox="1"/>
          <p:nvPr/>
        </p:nvSpPr>
        <p:spPr>
          <a:xfrm>
            <a:off x="5312758" y="6355504"/>
            <a:ext cx="267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Administrative Conference</a:t>
            </a:r>
          </a:p>
        </p:txBody>
      </p:sp>
    </p:spTree>
    <p:extLst>
      <p:ext uri="{BB962C8B-B14F-4D97-AF65-F5344CB8AC3E}">
        <p14:creationId xmlns:p14="http://schemas.microsoft.com/office/powerpoint/2010/main" val="294234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D8DB5-0496-2F0A-061D-FD8E32BE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/>
              <a:t>Sheryl Bass</a:t>
            </a:r>
          </a:p>
        </p:txBody>
      </p:sp>
      <p:grpSp>
        <p:nvGrpSpPr>
          <p:cNvPr id="44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BE9AE0-8FD7-CED5-D572-BFD07A1C7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09913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98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AC420E-F79A-4FB7-8013-94B1E8B6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6385D-54AE-1191-CC2A-75FEAD2A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of 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8872B6-836E-4281-A971-D133C6187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B655FA0-F08E-419A-83F5-23E3ADA5A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D8E9261-7E3D-4B22-9B39-8CC1D4F43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32485D7-A2AD-470C-BD26-EABCF63F9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22BD4173-4E70-447E-9DFE-F4E5CB830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37F912F-356C-4A91-B15E-7A1D626E6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9B3E584-4770-448C-AEA7-2CEE9F85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B0DAED8-C4B6-4A57-9196-B11759865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2B27AFA-86A5-4FB9-9FE1-33E25039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55899FB-5538-4E4C-B95A-D3BA49BB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85694C0-F226-4392-885A-1056B163F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83E3282-BB58-46D8-BB45-F7F2DBCC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02E8DFE-1141-4DAF-AB0C-A74CC0EFD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261BAA8-8B84-4751-80F6-9153C68F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0FB8389-B4B0-4276-A6EB-553593773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E496AA7-168D-4B53-A954-31C3A61C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0223324-6476-4A1F-B26F-77CB4E5AA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1E2E8B6-2216-47C5-A3C2-1DBAD819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A0ABF1C-7928-4DD3-B9A6-6B599599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D1F42DA-9F6E-477D-B3BB-92EC089D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457FA40-677B-4BAA-BF89-253A485D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C602-1BBD-2E73-F8A0-4D580C2C2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9101" y="521207"/>
            <a:ext cx="4496426" cy="59577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200"/>
              <a:t>Where to Start</a:t>
            </a:r>
          </a:p>
          <a:p>
            <a:r>
              <a:rPr lang="en-US" sz="2200"/>
              <a:t>Complete the School Data Summary</a:t>
            </a:r>
          </a:p>
          <a:p>
            <a:r>
              <a:rPr lang="en-US" sz="2200"/>
              <a:t>Complete Needs Assessments for staff, students, and parents</a:t>
            </a:r>
          </a:p>
          <a:p>
            <a:r>
              <a:rPr lang="en-US" sz="2200"/>
              <a:t>Create 1 student outcome goal</a:t>
            </a:r>
          </a:p>
          <a:p>
            <a:pPr marL="0"/>
            <a:endParaRPr lang="en-US" sz="22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95BC7E-AFD0-4100-FFB0-EC0784041C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8543644"/>
              </p:ext>
            </p:extLst>
          </p:nvPr>
        </p:nvGraphicFramePr>
        <p:xfrm>
          <a:off x="1040067" y="3420687"/>
          <a:ext cx="5182513" cy="3255592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354842">
                  <a:extLst>
                    <a:ext uri="{9D8B030D-6E8A-4147-A177-3AD203B41FA5}">
                      <a16:colId xmlns:a16="http://schemas.microsoft.com/office/drawing/2014/main" val="2086822157"/>
                    </a:ext>
                  </a:extLst>
                </a:gridCol>
                <a:gridCol w="4827671">
                  <a:extLst>
                    <a:ext uri="{9D8B030D-6E8A-4147-A177-3AD203B41FA5}">
                      <a16:colId xmlns:a16="http://schemas.microsoft.com/office/drawing/2014/main" val="2504706472"/>
                    </a:ext>
                  </a:extLst>
                </a:gridCol>
              </a:tblGrid>
              <a:tr h="573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1</a:t>
                      </a:r>
                    </a:p>
                  </a:txBody>
                  <a:tcPr marL="105455" marR="13916" marT="81119" marB="8111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I collect and examine school data to 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Oswald" panose="00000500000000000000" pitchFamily="2" charset="0"/>
                        </a:rPr>
                        <a:t>identify program goals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 and monitor student progress.</a:t>
                      </a:r>
                    </a:p>
                  </a:txBody>
                  <a:tcPr marL="105455" marR="13916" marT="81119" marB="8111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914786"/>
                  </a:ext>
                </a:extLst>
              </a:tr>
              <a:tr h="38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4</a:t>
                      </a:r>
                    </a:p>
                  </a:txBody>
                  <a:tcPr marL="105455" marR="13916" marT="81119" marB="8111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I consider the school improvement plan when developing my program goals.</a:t>
                      </a:r>
                    </a:p>
                  </a:txBody>
                  <a:tcPr marL="105455" marR="13916" marT="81119" marB="8111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682295"/>
                  </a:ext>
                </a:extLst>
              </a:tr>
              <a:tr h="38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6</a:t>
                      </a:r>
                    </a:p>
                  </a:txBody>
                  <a:tcPr marL="105455" marR="13916" marT="81119" marB="8111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I 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Oswald" panose="00000500000000000000" pitchFamily="2" charset="0"/>
                        </a:rPr>
                        <a:t>collect data 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about my program SMART goals.</a:t>
                      </a:r>
                    </a:p>
                  </a:txBody>
                  <a:tcPr marL="105455" marR="13916" marT="81119" marB="8111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340479"/>
                  </a:ext>
                </a:extLst>
              </a:tr>
              <a:tr h="573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8</a:t>
                      </a:r>
                    </a:p>
                  </a:txBody>
                  <a:tcPr marL="105455" marR="13916" marT="81119" marB="8111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I create high quality perception 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Oswald" panose="00000500000000000000" pitchFamily="2" charset="0"/>
                        </a:rPr>
                        <a:t>data assessment surveys 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driven by ASCA Mindsets &amp; Behaviors to measure change in student attitudes, knowledge and/or skills.</a:t>
                      </a:r>
                    </a:p>
                  </a:txBody>
                  <a:tcPr marL="105455" marR="13916" marT="81119" marB="8111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582271"/>
                  </a:ext>
                </a:extLst>
              </a:tr>
              <a:tr h="38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9</a:t>
                      </a:r>
                    </a:p>
                  </a:txBody>
                  <a:tcPr marL="105455" marR="13916" marT="81119" marB="8111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I know the difference among process, perception and outcome data.</a:t>
                      </a:r>
                    </a:p>
                  </a:txBody>
                  <a:tcPr marL="105455" marR="13916" marT="81119" marB="8111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725839"/>
                  </a:ext>
                </a:extLst>
              </a:tr>
              <a:tr h="573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11</a:t>
                      </a:r>
                    </a:p>
                  </a:txBody>
                  <a:tcPr marL="105455" marR="13916" marT="81119" marB="8111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I share the results of data I collect with stakeholders (i.e., administrators, teachers, parents, students).</a:t>
                      </a:r>
                    </a:p>
                  </a:txBody>
                  <a:tcPr marL="105455" marR="13916" marT="81119" marB="8111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851145"/>
                  </a:ext>
                </a:extLst>
              </a:tr>
              <a:tr h="38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14</a:t>
                      </a:r>
                    </a:p>
                  </a:txBody>
                  <a:tcPr marL="105455" marR="13916" marT="81119" marB="8111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I have identified 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Oswald" panose="00000500000000000000" pitchFamily="2" charset="0"/>
                        </a:rPr>
                        <a:t>2-3 SMART program goals 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this school year.</a:t>
                      </a:r>
                    </a:p>
                  </a:txBody>
                  <a:tcPr marL="105455" marR="13916" marT="81119" marB="8111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41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76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71A99-7F67-0DBB-E8D0-DCBE47CE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Data Summary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5CD8C72-25B7-6068-80B1-DDAD666B3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14895"/>
              </p:ext>
            </p:extLst>
          </p:nvPr>
        </p:nvGraphicFramePr>
        <p:xfrm>
          <a:off x="5959964" y="408595"/>
          <a:ext cx="4794778" cy="604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77624" imgH="7530084" progId="Word.Document.12">
                  <p:embed/>
                </p:oleObj>
              </mc:Choice>
              <mc:Fallback>
                <p:oleObj name="Document" r:id="rId2" imgW="5977624" imgH="7530084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5CD8C72-25B7-6068-80B1-DDAD666B3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59964" y="408595"/>
                        <a:ext cx="4794778" cy="60408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13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71A99-7F67-0DBB-E8D0-DCBE47CE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Student Outcome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Goal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Plan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9CD61EC-193E-B0C5-5565-4DCE34959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375599"/>
              </p:ext>
            </p:extLst>
          </p:nvPr>
        </p:nvGraphicFramePr>
        <p:xfrm>
          <a:off x="5893275" y="431923"/>
          <a:ext cx="4416447" cy="599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8070947" progId="Word.Document.12">
                  <p:embed/>
                </p:oleObj>
              </mc:Choice>
              <mc:Fallback>
                <p:oleObj name="Document" r:id="rId2" imgW="5943600" imgH="8070947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9CD61EC-193E-B0C5-5565-4DCE349594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3275" y="431923"/>
                        <a:ext cx="4416447" cy="59941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20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orms response chart. Question title: Please check the areas that you think your students could improve on.. Number of responses: 2 responses.">
            <a:extLst>
              <a:ext uri="{FF2B5EF4-FFF2-40B4-BE49-F238E27FC236}">
                <a16:creationId xmlns:a16="http://schemas.microsoft.com/office/drawing/2014/main" id="{5AD93B7A-76D1-6565-5865-679D55731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5" y="2380014"/>
            <a:ext cx="3361956" cy="233655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FA02A2C-BDA9-9D8D-3840-E3F43EA9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61" y="1744773"/>
            <a:ext cx="4128039" cy="2552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6EE3-F4B2-9D8E-0CA5-C5DD5256A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007" y="36523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Supplemental Data</a:t>
            </a:r>
          </a:p>
          <a:p>
            <a:pPr lvl="1"/>
            <a:r>
              <a:rPr lang="en-US" dirty="0"/>
              <a:t>Needs Assessments</a:t>
            </a:r>
            <a:endParaRPr lang="en-US" dirty="0">
              <a:hlinkClick r:id="rId4"/>
            </a:endParaRPr>
          </a:p>
          <a:p>
            <a:pPr lvl="2"/>
            <a:r>
              <a:rPr lang="en-US" sz="1600" dirty="0">
                <a:hlinkClick r:id="rId4"/>
              </a:rPr>
              <a:t>Staff Needs Assessment</a:t>
            </a:r>
            <a:endParaRPr lang="en-US" sz="1600" dirty="0"/>
          </a:p>
          <a:p>
            <a:pPr lvl="2"/>
            <a:r>
              <a:rPr lang="en-US" sz="1600" dirty="0">
                <a:hlinkClick r:id="rId5"/>
              </a:rPr>
              <a:t>High School Student Needs Assessment</a:t>
            </a:r>
            <a:endParaRPr lang="en-US" sz="1600" dirty="0"/>
          </a:p>
          <a:p>
            <a:pPr lvl="2"/>
            <a:r>
              <a:rPr lang="en-US" sz="1600" dirty="0">
                <a:hlinkClick r:id="rId6"/>
              </a:rPr>
              <a:t>3-6 Elementary Student Needs Assessment</a:t>
            </a:r>
            <a:endParaRPr lang="en-US" sz="1600" dirty="0"/>
          </a:p>
          <a:p>
            <a:pPr lvl="2"/>
            <a:r>
              <a:rPr lang="en-US" sz="1600" dirty="0">
                <a:hlinkClick r:id="rId7"/>
              </a:rPr>
              <a:t>K-2 Elementary Student Needs Assessment</a:t>
            </a:r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5FF6EB-F286-3633-CB6B-B04BB4168C3A}"/>
              </a:ext>
            </a:extLst>
          </p:cNvPr>
          <p:cNvSpPr txBox="1">
            <a:spLocks/>
          </p:cNvSpPr>
          <p:nvPr/>
        </p:nvSpPr>
        <p:spPr>
          <a:xfrm>
            <a:off x="6262394" y="37970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Mindsets &amp; Behavior Data</a:t>
            </a:r>
          </a:p>
          <a:p>
            <a:pPr lvl="1"/>
            <a:r>
              <a:rPr lang="en-US" dirty="0"/>
              <a:t>Pre-Post Tests</a:t>
            </a:r>
          </a:p>
          <a:p>
            <a:pPr lvl="1"/>
            <a:r>
              <a:rPr lang="en-US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Likert Scale Options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34" name="Picture 10" descr="Forms response chart. Question title: What additional information do you need to know?. Number of responses: 347 responses.">
            <a:extLst>
              <a:ext uri="{FF2B5EF4-FFF2-40B4-BE49-F238E27FC236}">
                <a16:creationId xmlns:a16="http://schemas.microsoft.com/office/drawing/2014/main" id="{90650D52-2197-3AB1-69F9-5018D63F7C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98575" y="4315476"/>
            <a:ext cx="5181600" cy="246338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81F71EC-F518-29D3-95B3-9BCA1268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56" y="4532361"/>
            <a:ext cx="4765337" cy="20296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1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BAFC-F70A-D63D-0A52-DBD9A6223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82571"/>
            <a:ext cx="2742468" cy="4729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DATA Template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7AB4005-7813-4B0F-156B-5974BCBA34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0851489"/>
              </p:ext>
            </p:extLst>
          </p:nvPr>
        </p:nvGraphicFramePr>
        <p:xfrm>
          <a:off x="2432479" y="349824"/>
          <a:ext cx="9534619" cy="648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517">
                  <a:extLst>
                    <a:ext uri="{9D8B030D-6E8A-4147-A177-3AD203B41FA5}">
                      <a16:colId xmlns:a16="http://schemas.microsoft.com/office/drawing/2014/main" val="3620697021"/>
                    </a:ext>
                  </a:extLst>
                </a:gridCol>
                <a:gridCol w="8435102">
                  <a:extLst>
                    <a:ext uri="{9D8B030D-6E8A-4147-A177-3AD203B41FA5}">
                      <a16:colId xmlns:a16="http://schemas.microsoft.com/office/drawing/2014/main" val="2898845869"/>
                    </a:ext>
                  </a:extLst>
                </a:gridCol>
              </a:tblGrid>
              <a:tr h="10862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Annual Student Outcome Goal: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By May 31,2022, FRL students who have indicated they are planning to attend postsecondary education or training will increase the percentage of FAFSA applications completed by 10% from 77% in 2022 to 87% in 2023.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82525"/>
                  </a:ext>
                </a:extLst>
              </a:tr>
              <a:tr h="6340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Ask</a:t>
                      </a: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Data Collection: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Monitor FAFSA completion using Iowa College Aid FAFSA report.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Monitor Verification status using Iowa College Aid FAFSA report.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Use BOY survey to track students considering education and training after high school.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Determine student interest via individual meetings with seniors.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00085"/>
                  </a:ext>
                </a:extLst>
              </a:tr>
              <a:tr h="11841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Track</a:t>
                      </a: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Identify FRL students considering postsecondary training/education.</a:t>
                      </a:r>
                    </a:p>
                    <a:p>
                      <a:r>
                        <a:rPr lang="en-US" sz="1600" dirty="0"/>
                        <a:t>Track using fafsa.iowa.gov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2022 FRL FAFSA Completion 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00012"/>
                  </a:ext>
                </a:extLst>
              </a:tr>
              <a:tr h="15127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Announce</a:t>
                      </a: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Recommendations: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Provide FAFSA filing assistance throughout the day, in the evenings and on weekends.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Refer families to ICAN when needed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FRL Families may need individual outreach and assistance to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Students need more information earlier about the FAFSA/paying for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978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925F365-D704-51D3-3C30-16F90322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736" y="3045040"/>
            <a:ext cx="2742468" cy="2142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A1922-82BE-7F01-A817-96FA9C044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17" y="4427749"/>
            <a:ext cx="6214369" cy="7596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560D1B-DFA2-9615-AEF3-1471E6830908}"/>
              </a:ext>
            </a:extLst>
          </p:cNvPr>
          <p:cNvCxnSpPr/>
          <p:nvPr/>
        </p:nvCxnSpPr>
        <p:spPr>
          <a:xfrm>
            <a:off x="6096000" y="3693111"/>
            <a:ext cx="25064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47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1C705E65-742E-2134-9546-BDC5017DF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" r="-145"/>
          <a:stretch/>
        </p:blipFill>
        <p:spPr>
          <a:xfrm>
            <a:off x="363984" y="2431687"/>
            <a:ext cx="3568824" cy="3574546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E9A6A2C-F529-69C2-2B50-D22CEAA64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t="1" r="-679" b="-2"/>
          <a:stretch/>
        </p:blipFill>
        <p:spPr>
          <a:xfrm>
            <a:off x="4199138" y="2431687"/>
            <a:ext cx="3568824" cy="3576336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30F15EA-0B36-10CE-9495-021A8F2948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1" r="-1234" b="-2"/>
          <a:stretch/>
        </p:blipFill>
        <p:spPr>
          <a:xfrm>
            <a:off x="8034292" y="2431687"/>
            <a:ext cx="3568824" cy="3576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AB5CD-96D7-9ED0-723A-47666E42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Share Data Throughout the Year</a:t>
            </a:r>
          </a:p>
        </p:txBody>
      </p:sp>
    </p:spTree>
    <p:extLst>
      <p:ext uri="{BB962C8B-B14F-4D97-AF65-F5344CB8AC3E}">
        <p14:creationId xmlns:p14="http://schemas.microsoft.com/office/powerpoint/2010/main" val="3423051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78C5-326A-822D-DD8C-17DBCDC1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End of Year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4D01-A6DF-D050-7A4C-3DBB2D1C3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i="1"/>
              <a:t>The Use of Data in School Counseling by </a:t>
            </a:r>
            <a:r>
              <a:rPr lang="en-US" sz="2400"/>
              <a:t>Trish Hatch &amp; Julie Hartline</a:t>
            </a:r>
          </a:p>
          <a:p>
            <a:pPr lvl="1"/>
            <a:r>
              <a:rPr lang="en-US" dirty="0">
                <a:hlinkClick r:id="rId2"/>
              </a:rPr>
              <a:t>Appendix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Flashlight Presentation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Flashlight 1-pager</a:t>
            </a:r>
            <a:r>
              <a:rPr lang="en-US" dirty="0"/>
              <a:t> – Make a Copy to Edit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7209BC99-30FD-8D5C-B46D-BFC57AA1D4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34" y="833418"/>
            <a:ext cx="3657481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5353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42CE9-8447-1AB1-E4B4-8E4F680C35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CF98A-C628-9868-9D4C-32455490FA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D3E28D-B6FE-61CC-177A-32D47158C0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44644"/>
              </p:ext>
            </p:extLst>
          </p:nvPr>
        </p:nvGraphicFramePr>
        <p:xfrm>
          <a:off x="685800" y="214531"/>
          <a:ext cx="4969276" cy="64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DC">
                  <p:embed/>
                </p:oleObj>
              </mc:Choice>
              <mc:Fallback>
                <p:oleObj name="Acrobat Document" r:id="rId2" imgW="4663440" imgH="6034757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D3E28D-B6FE-61CC-177A-32D47158C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14531"/>
                        <a:ext cx="4969276" cy="642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02A5CA9-4159-C595-1FB3-FC06FB08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4531"/>
            <a:ext cx="5329561" cy="6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0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D9B4E-C292-45AA-8116-56270304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Design Resources</a:t>
            </a:r>
            <a:b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4000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2FAC-EEE9-4F26-A784-BC07EACC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Canva</a:t>
            </a:r>
          </a:p>
          <a:p>
            <a:pPr lvl="1"/>
            <a:r>
              <a:rPr lang="en-US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Visme</a:t>
            </a: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Piktochart</a:t>
            </a:r>
          </a:p>
          <a:p>
            <a:pPr lvl="1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Smore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E729DF-2A50-ED01-E209-4EC82CFE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954284"/>
            <a:ext cx="10513106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Data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DF5A8-E8DD-F02A-41D9-7210FB0EF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272" y="4262016"/>
            <a:ext cx="10513106" cy="12426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3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D2B1-570C-3820-7009-3EE99CEF1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4" y="420624"/>
            <a:ext cx="3794760" cy="1626296"/>
          </a:xfrm>
        </p:spPr>
        <p:txBody>
          <a:bodyPr>
            <a:normAutofit fontScale="90000"/>
          </a:bodyPr>
          <a:lstStyle/>
          <a:p>
            <a:pPr algn="l"/>
            <a:r>
              <a:rPr lang="en-US" sz="5600" dirty="0"/>
              <a:t>Self-Assessment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55ADFE-E442-A6D8-FAFA-FDD8C1C6A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84" y="2046920"/>
            <a:ext cx="3794760" cy="2152218"/>
          </a:xfrm>
        </p:spPr>
        <p:txBody>
          <a:bodyPr anchor="t">
            <a:normAutofit/>
          </a:bodyPr>
          <a:lstStyle/>
          <a:p>
            <a:pPr algn="l"/>
            <a:r>
              <a:rPr lang="en-US" sz="1900" dirty="0"/>
              <a:t>My School Counseling Program Practices</a:t>
            </a:r>
          </a:p>
          <a:p>
            <a:pPr algn="l"/>
            <a:r>
              <a:rPr lang="en-US" sz="1900" dirty="0"/>
              <a:t>From </a:t>
            </a:r>
            <a:r>
              <a:rPr lang="en-US" sz="1900" i="1" dirty="0"/>
              <a:t>Making DATA Work Fourth Edition</a:t>
            </a:r>
          </a:p>
          <a:p>
            <a:pPr algn="l"/>
            <a:endParaRPr lang="en-US" sz="1900" i="1" dirty="0"/>
          </a:p>
          <a:p>
            <a:pPr algn="l"/>
            <a:r>
              <a:rPr lang="en-US" sz="1900" i="1" dirty="0">
                <a:hlinkClick r:id="rId2"/>
              </a:rPr>
              <a:t>https://tinyurl.com/sc22assess</a:t>
            </a:r>
            <a:r>
              <a:rPr lang="en-US" sz="1900" i="1" dirty="0"/>
              <a:t> 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27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3" name="Picture 212" descr="Hand holding a pen shading number on a sheet">
            <a:extLst>
              <a:ext uri="{FF2B5EF4-FFF2-40B4-BE49-F238E27FC236}">
                <a16:creationId xmlns:a16="http://schemas.microsoft.com/office/drawing/2014/main" id="{64249BE6-E6F1-C349-0C4E-B29D42BDB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64" r="4035" b="-1"/>
          <a:stretch/>
        </p:blipFill>
        <p:spPr>
          <a:xfrm>
            <a:off x="6639816" y="382384"/>
            <a:ext cx="4152156" cy="6118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BCD5AB-67EA-2578-771E-7E192DB2F177}"/>
              </a:ext>
            </a:extLst>
          </p:cNvPr>
          <p:cNvSpPr/>
          <p:nvPr/>
        </p:nvSpPr>
        <p:spPr>
          <a:xfrm>
            <a:off x="1492999" y="4199138"/>
            <a:ext cx="2750527" cy="2585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613CEF7-6256-7280-F249-78E2DE526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08" y="4346883"/>
            <a:ext cx="2264229" cy="22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9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9BE1B-2807-F67A-AE02-1A63F16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US" sz="8000" dirty="0"/>
              <a:t>Self-Assessment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2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F8A0F8-F223-48A2-9197-FC2015D3B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08194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68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5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18E9479-A17F-95C7-89A8-10D598D37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661370"/>
              </p:ext>
            </p:extLst>
          </p:nvPr>
        </p:nvGraphicFramePr>
        <p:xfrm>
          <a:off x="2393530" y="454599"/>
          <a:ext cx="7404939" cy="6232127"/>
        </p:xfrm>
        <a:graphic>
          <a:graphicData uri="http://schemas.openxmlformats.org/drawingml/2006/table">
            <a:tbl>
              <a:tblPr firstRow="1" bandRow="1"/>
              <a:tblGrid>
                <a:gridCol w="362935">
                  <a:extLst>
                    <a:ext uri="{9D8B030D-6E8A-4147-A177-3AD203B41FA5}">
                      <a16:colId xmlns:a16="http://schemas.microsoft.com/office/drawing/2014/main" val="476400226"/>
                    </a:ext>
                  </a:extLst>
                </a:gridCol>
                <a:gridCol w="6603542">
                  <a:extLst>
                    <a:ext uri="{9D8B030D-6E8A-4147-A177-3AD203B41FA5}">
                      <a16:colId xmlns:a16="http://schemas.microsoft.com/office/drawing/2014/main" val="3294137381"/>
                    </a:ext>
                  </a:extLst>
                </a:gridCol>
                <a:gridCol w="438462">
                  <a:extLst>
                    <a:ext uri="{9D8B030D-6E8A-4147-A177-3AD203B41FA5}">
                      <a16:colId xmlns:a16="http://schemas.microsoft.com/office/drawing/2014/main" val="688402827"/>
                    </a:ext>
                  </a:extLst>
                </a:gridCol>
              </a:tblGrid>
              <a:tr h="24128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300" b="0">
                          <a:solidFill>
                            <a:srgbClr val="FFFFFF"/>
                          </a:solidFill>
                          <a:effectLst/>
                          <a:latin typeface="Oswald" panose="00000500000000000000" pitchFamily="2" charset="0"/>
                        </a:rPr>
                        <a:t>Answer each question with a 1 to 5 response 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501474"/>
                  </a:ext>
                </a:extLst>
              </a:tr>
              <a:tr h="21351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(1= Strongly disagree/Never to 5=Strongly Agree/Always)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50214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collect and examine school data to identify program goals and monitor student progress.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53455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identify ASCA Mindsets &amp; Behaviors for the core curriculum, small group and closing the gap activities I provide.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3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93538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3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The needs of my students determine how I plan my day.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878256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4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consider the school improvement plan when developing my program goals.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4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47656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maintain a weekly and annual calendar that I share with faculty and staff.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87500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6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collect data about my program SMART goals.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80780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7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provide direct and indirect services to my students 80% of the time or more.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4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69853"/>
                  </a:ext>
                </a:extLst>
              </a:tr>
              <a:tr h="3749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8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create high quality perception data assessment surveys driven by ASCA Mindsets &amp; Behaviors to measure change in student attitudes, knowledge and/or skills.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4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526083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9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know the difference among process, perception and outcome data.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84071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10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am able to meet the challenges I face at my school.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47663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11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share the results of data I collect with stakeholders (i.e., administrators, teachers, parents, students).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26084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12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have conducted an ASCA Use of Time assessment in the last two years.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10217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13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conduct short term individual counseling and crisis counseling as needed.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126682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14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have identified 2-3 SMART program goals this school year.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212908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conduct or plan to conduct small group counseling this school year.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58941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16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provide developmentally appropriate career and college access core curriculum activities each school year.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288353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17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am a leader at my school.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249782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18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feel energized by my work as a school counselor.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4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35973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19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have evidence that my school counseling program is creating change for my students.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695076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20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collaborate with my school administrator to align my school counseling role with the ASCA National Model.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3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84497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21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have a signed annual agreement that outlines my duties and responsibilities.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55259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22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have a core curriculum, small group and closing-the-gap action plan that identifies the lessons I provide.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3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07567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23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 work closely with teachers and believe that I have their trust.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90821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24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I/we hold School Counseling Advisory Council meetings twice a year.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3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62350"/>
                  </a:ext>
                </a:extLst>
              </a:tr>
              <a:tr h="21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25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My program is RAMP or, I am/we are considering applying for RAMP.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Oswald" panose="00000500000000000000" pitchFamily="2" charset="0"/>
                        </a:rPr>
                        <a:t>1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69972"/>
                  </a:ext>
                </a:extLst>
              </a:tr>
              <a:tr h="2780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300" b="0">
                          <a:solidFill>
                            <a:srgbClr val="FFFFFF"/>
                          </a:solidFill>
                          <a:effectLst/>
                          <a:latin typeface="Oswald" panose="00000500000000000000" pitchFamily="2" charset="0"/>
                        </a:rPr>
                        <a:t>TOTAL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dirty="0">
                          <a:solidFill>
                            <a:srgbClr val="FFFFFF"/>
                          </a:solidFill>
                          <a:effectLst/>
                          <a:latin typeface="Oswald" panose="00000500000000000000" pitchFamily="2" charset="0"/>
                        </a:rPr>
                        <a:t>93</a:t>
                      </a:r>
                    </a:p>
                  </a:txBody>
                  <a:tcPr marL="8671" marR="8671" marT="5780" marB="578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43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45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D664-AF2D-D7B9-4BD9-D0C9CA6F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Observer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EFA36-5D19-5714-06D5-CEF810CAE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F78AE0B7-DE08-99B1-9AD1-06B5F853F9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680747"/>
              </p:ext>
            </p:extLst>
          </p:nvPr>
        </p:nvGraphicFramePr>
        <p:xfrm>
          <a:off x="839788" y="2505075"/>
          <a:ext cx="10638850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01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D664-AF2D-D7B9-4BD9-D0C9CA6F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Seeker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EFA36-5D19-5714-06D5-CEF810CAE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F78AE0B7-DE08-99B1-9AD1-06B5F853F9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2433373"/>
              </p:ext>
            </p:extLst>
          </p:nvPr>
        </p:nvGraphicFramePr>
        <p:xfrm>
          <a:off x="839788" y="2505075"/>
          <a:ext cx="10603529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15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D664-AF2D-D7B9-4BD9-D0C9CA6F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Navigator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EFA36-5D19-5714-06D5-CEF810CAE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F78AE0B7-DE08-99B1-9AD1-06B5F853F9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1217243"/>
              </p:ext>
            </p:extLst>
          </p:nvPr>
        </p:nvGraphicFramePr>
        <p:xfrm>
          <a:off x="839788" y="2505075"/>
          <a:ext cx="10512424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48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781794_win32_fixed.potx" id="{FFA6945E-0D2E-49A3-B8AE-0157B47B7617}" vid="{3D53E5D5-FE42-40E3-89B4-70F55FAC32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2153</Words>
  <Application>Microsoft Macintosh PowerPoint</Application>
  <PresentationFormat>Widescreen</PresentationFormat>
  <Paragraphs>374</Paragraphs>
  <Slides>28</Slides>
  <Notes>1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Franklin Gothic Book</vt:lpstr>
      <vt:lpstr>Oswald</vt:lpstr>
      <vt:lpstr>Segoe UI</vt:lpstr>
      <vt:lpstr>Office Theme</vt:lpstr>
      <vt:lpstr>Document</vt:lpstr>
      <vt:lpstr>Acrobat Document</vt:lpstr>
      <vt:lpstr>Strengthen Your Program Through Data</vt:lpstr>
      <vt:lpstr>Sheryl Bass</vt:lpstr>
      <vt:lpstr>Making Data Work</vt:lpstr>
      <vt:lpstr>Self-Assessment</vt:lpstr>
      <vt:lpstr>Self-Assessment</vt:lpstr>
      <vt:lpstr>PowerPoint Presentation</vt:lpstr>
      <vt:lpstr>The Observer</vt:lpstr>
      <vt:lpstr>The Seeker</vt:lpstr>
      <vt:lpstr>The Navigator</vt:lpstr>
      <vt:lpstr>The Change Agent</vt:lpstr>
      <vt:lpstr>The Leader</vt:lpstr>
      <vt:lpstr>ASCA Model Resources</vt:lpstr>
      <vt:lpstr>Use of Time</vt:lpstr>
      <vt:lpstr>Share Your Time Data</vt:lpstr>
      <vt:lpstr>PowerPoint Presentation</vt:lpstr>
      <vt:lpstr>Delivery of Services</vt:lpstr>
      <vt:lpstr>PowerPoint Presentation</vt:lpstr>
      <vt:lpstr>School Counselor Identity</vt:lpstr>
      <vt:lpstr>PowerPoint Presentation</vt:lpstr>
      <vt:lpstr>Use of Data</vt:lpstr>
      <vt:lpstr>Data Summary</vt:lpstr>
      <vt:lpstr>Student Outcome  Goal Plan</vt:lpstr>
      <vt:lpstr>PowerPoint Presentation</vt:lpstr>
      <vt:lpstr>PowerPoint Presentation</vt:lpstr>
      <vt:lpstr>Share Data Throughout the Year</vt:lpstr>
      <vt:lpstr>End of Year Data</vt:lpstr>
      <vt:lpstr>PowerPoint Presentation</vt:lpstr>
      <vt:lpstr>Design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 Your Program Through Data</dc:title>
  <dc:creator>Sheryl Bass</dc:creator>
  <cp:lastModifiedBy>Lauryn Elliott</cp:lastModifiedBy>
  <cp:revision>2</cp:revision>
  <dcterms:created xsi:type="dcterms:W3CDTF">2022-10-18T18:48:41Z</dcterms:created>
  <dcterms:modified xsi:type="dcterms:W3CDTF">2022-11-14T15:30:19Z</dcterms:modified>
</cp:coreProperties>
</file>