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51" r:id="rId1"/>
  </p:sldMasterIdLst>
  <p:notesMasterIdLst>
    <p:notesMasterId r:id="rId50"/>
  </p:notesMasterIdLst>
  <p:sldIdLst>
    <p:sldId id="256" r:id="rId2"/>
    <p:sldId id="257" r:id="rId3"/>
    <p:sldId id="258" r:id="rId4"/>
    <p:sldId id="270" r:id="rId5"/>
    <p:sldId id="271" r:id="rId6"/>
    <p:sldId id="260" r:id="rId7"/>
    <p:sldId id="292" r:id="rId8"/>
    <p:sldId id="305" r:id="rId9"/>
    <p:sldId id="284" r:id="rId10"/>
    <p:sldId id="274" r:id="rId11"/>
    <p:sldId id="310" r:id="rId12"/>
    <p:sldId id="293" r:id="rId13"/>
    <p:sldId id="285" r:id="rId14"/>
    <p:sldId id="269" r:id="rId15"/>
    <p:sldId id="294" r:id="rId16"/>
    <p:sldId id="283" r:id="rId17"/>
    <p:sldId id="263" r:id="rId18"/>
    <p:sldId id="295" r:id="rId19"/>
    <p:sldId id="296" r:id="rId20"/>
    <p:sldId id="306" r:id="rId21"/>
    <p:sldId id="289" r:id="rId22"/>
    <p:sldId id="262" r:id="rId23"/>
    <p:sldId id="297" r:id="rId24"/>
    <p:sldId id="278" r:id="rId25"/>
    <p:sldId id="290" r:id="rId26"/>
    <p:sldId id="267" r:id="rId27"/>
    <p:sldId id="266" r:id="rId28"/>
    <p:sldId id="286" r:id="rId29"/>
    <p:sldId id="298" r:id="rId30"/>
    <p:sldId id="279" r:id="rId31"/>
    <p:sldId id="265" r:id="rId32"/>
    <p:sldId id="299" r:id="rId33"/>
    <p:sldId id="300" r:id="rId34"/>
    <p:sldId id="264" r:id="rId35"/>
    <p:sldId id="280" r:id="rId36"/>
    <p:sldId id="301" r:id="rId37"/>
    <p:sldId id="302" r:id="rId38"/>
    <p:sldId id="272" r:id="rId39"/>
    <p:sldId id="288" r:id="rId40"/>
    <p:sldId id="303" r:id="rId41"/>
    <p:sldId id="304" r:id="rId42"/>
    <p:sldId id="281" r:id="rId43"/>
    <p:sldId id="287" r:id="rId44"/>
    <p:sldId id="291" r:id="rId45"/>
    <p:sldId id="308" r:id="rId46"/>
    <p:sldId id="307" r:id="rId47"/>
    <p:sldId id="273" r:id="rId48"/>
    <p:sldId id="309" r:id="rId4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223"/>
    <p:restoredTop sz="95781"/>
  </p:normalViewPr>
  <p:slideViewPr>
    <p:cSldViewPr snapToGrid="0">
      <p:cViewPr varScale="1">
        <p:scale>
          <a:sx n="69" d="100"/>
          <a:sy n="69" d="100"/>
        </p:scale>
        <p:origin x="208" y="10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BF4E5E-4FD6-924E-8B17-806BE9FF7656}" type="datetimeFigureOut">
              <a:rPr lang="en-US" smtClean="0"/>
              <a:t>10/10/22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294529-0CB4-4644-9C1D-79C03B4B8D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512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ianealber.com/products/a-little-scribble-spot-a-story-about-colorful-emotions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www.dianealber.com/pages/music" TargetMode="External"/><Relationship Id="rId4" Type="http://schemas.openxmlformats.org/officeDocument/2006/relationships/hyperlink" Target="https://www.dianealber.com/products/a-little-spot-of-feelings-emotions-educator-guide-digital-format-only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114cb4a3988_0_1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114cb4a3988_0_1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You can read the book, “A Little Scribble SPOT” </a:t>
            </a:r>
            <a:r>
              <a:rPr lang="en" u="sng">
                <a:solidFill>
                  <a:schemeClr val="hlink"/>
                </a:solidFill>
                <a:hlinkClick r:id="rId3"/>
              </a:rPr>
              <a:t>https://www.dianealber.com/products/a-little-scribble-spot-a-story-about-colorful-emotions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Full Activities in the Feeling and Emotions Educator Guide </a:t>
            </a:r>
            <a:r>
              <a:rPr lang="en" u="sng">
                <a:solidFill>
                  <a:schemeClr val="hlink"/>
                </a:solidFill>
                <a:hlinkClick r:id="rId4"/>
              </a:rPr>
              <a:t>https://www.dianealber.com/products/a-little-spot-of-feelings-emotions-educator-guide-digital-format-only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There are over 18 songs on Spotify, Apple Music, and Amazon Music as well </a:t>
            </a:r>
            <a:r>
              <a:rPr lang="en" u="sng">
                <a:solidFill>
                  <a:schemeClr val="hlink"/>
                </a:solidFill>
                <a:hlinkClick r:id="rId5"/>
              </a:rPr>
              <a:t>https://www.dianealber.com/pages/music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10/10/22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08992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10/10/22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2964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10/10/22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6223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10/10/22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931136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10/10/22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7063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10/10/22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8904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10/10/22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0335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10/10/22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8171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10/10/22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5423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10/10/22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5351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10/10/22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8678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10/10/22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7712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10/10/22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7748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10/10/22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9133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10/10/22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4024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10/10/22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4421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10/10/22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62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02AC24A9-CCB6-4F8D-B8DB-C2F3692CFA5A}" type="datetimeFigureOut">
              <a:rPr lang="en-US" smtClean="0"/>
              <a:t>10/10/22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82238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52" r:id="rId1"/>
    <p:sldLayoutId id="2147483953" r:id="rId2"/>
    <p:sldLayoutId id="2147483954" r:id="rId3"/>
    <p:sldLayoutId id="2147483955" r:id="rId4"/>
    <p:sldLayoutId id="2147483956" r:id="rId5"/>
    <p:sldLayoutId id="2147483957" r:id="rId6"/>
    <p:sldLayoutId id="2147483958" r:id="rId7"/>
    <p:sldLayoutId id="2147483959" r:id="rId8"/>
    <p:sldLayoutId id="2147483960" r:id="rId9"/>
    <p:sldLayoutId id="2147483961" r:id="rId10"/>
    <p:sldLayoutId id="2147483962" r:id="rId11"/>
    <p:sldLayoutId id="2147483963" r:id="rId12"/>
    <p:sldLayoutId id="2147483964" r:id="rId13"/>
    <p:sldLayoutId id="2147483965" r:id="rId14"/>
    <p:sldLayoutId id="2147483966" r:id="rId15"/>
    <p:sldLayoutId id="2147483967" r:id="rId16"/>
    <p:sldLayoutId id="2147483968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.png"/><Relationship Id="rId7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dianealber.com/pages/music" TargetMode="External"/><Relationship Id="rId3" Type="http://schemas.openxmlformats.org/officeDocument/2006/relationships/hyperlink" Target="http://www.youtube.com/watch?v=0076ZF4jg3o" TargetMode="External"/><Relationship Id="rId7" Type="http://schemas.openxmlformats.org/officeDocument/2006/relationships/image" Target="../media/image2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youtube.com/watch?v=DN53eCLcksU&amp;t=1s" TargetMode="External"/><Relationship Id="rId11" Type="http://schemas.openxmlformats.org/officeDocument/2006/relationships/image" Target="../media/image27.png"/><Relationship Id="rId5" Type="http://schemas.openxmlformats.org/officeDocument/2006/relationships/image" Target="../media/image24.png"/><Relationship Id="rId10" Type="http://schemas.openxmlformats.org/officeDocument/2006/relationships/image" Target="../media/image26.jpg"/><Relationship Id="rId4" Type="http://schemas.openxmlformats.org/officeDocument/2006/relationships/image" Target="../media/image23.jpg"/><Relationship Id="rId9" Type="http://schemas.openxmlformats.org/officeDocument/2006/relationships/hyperlink" Target="https://youtu.be/mTPN_gTEcH0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29.png"/><Relationship Id="rId4" Type="http://schemas.openxmlformats.org/officeDocument/2006/relationships/image" Target="../media/image3.png"/><Relationship Id="rId9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.png"/><Relationship Id="rId7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.png"/><Relationship Id="rId7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.png"/><Relationship Id="rId7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.png"/><Relationship Id="rId7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2.png"/><Relationship Id="rId7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2.png"/><Relationship Id="rId7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2.png"/><Relationship Id="rId7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2.png"/><Relationship Id="rId7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44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2.png"/><Relationship Id="rId7" Type="http://schemas.openxmlformats.org/officeDocument/2006/relationships/image" Target="../media/image4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2.png"/><Relationship Id="rId7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2.png"/><Relationship Id="rId7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2.png"/><Relationship Id="rId7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5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2.png"/><Relationship Id="rId7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5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5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5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2.png"/><Relationship Id="rId7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60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2.png"/><Relationship Id="rId7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6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2.png"/><Relationship Id="rId7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64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2.png"/><Relationship Id="rId7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66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2.png"/><Relationship Id="rId7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68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6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70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2.png"/><Relationship Id="rId7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72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2.png"/><Relationship Id="rId7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74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2.png"/><Relationship Id="rId7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76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2.png"/><Relationship Id="rId7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78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2.png"/><Relationship Id="rId7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2.png"/><Relationship Id="rId7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2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2.png"/><Relationship Id="rId7" Type="http://schemas.openxmlformats.org/officeDocument/2006/relationships/image" Target="../media/image8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1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5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2.png"/><Relationship Id="rId7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7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emf"/><Relationship Id="rId3" Type="http://schemas.openxmlformats.org/officeDocument/2006/relationships/image" Target="../media/image10.png"/><Relationship Id="rId7" Type="http://schemas.openxmlformats.org/officeDocument/2006/relationships/image" Target="../media/image91.emf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emf"/><Relationship Id="rId11" Type="http://schemas.openxmlformats.org/officeDocument/2006/relationships/image" Target="../media/image95.emf"/><Relationship Id="rId5" Type="http://schemas.openxmlformats.org/officeDocument/2006/relationships/image" Target="../media/image89.emf"/><Relationship Id="rId10" Type="http://schemas.openxmlformats.org/officeDocument/2006/relationships/image" Target="../media/image94.emf"/><Relationship Id="rId4" Type="http://schemas.openxmlformats.org/officeDocument/2006/relationships/image" Target="../media/image88.emf"/><Relationship Id="rId9" Type="http://schemas.openxmlformats.org/officeDocument/2006/relationships/image" Target="../media/image93.emf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jpeg"/><Relationship Id="rId3" Type="http://schemas.openxmlformats.org/officeDocument/2006/relationships/image" Target="../media/image2.png"/><Relationship Id="rId7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jpeg"/><Relationship Id="rId3" Type="http://schemas.openxmlformats.org/officeDocument/2006/relationships/image" Target="../media/image2.png"/><Relationship Id="rId7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98.jpe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02.png"/><Relationship Id="rId3" Type="http://schemas.openxmlformats.org/officeDocument/2006/relationships/image" Target="../media/image2.png"/><Relationship Id="rId7" Type="http://schemas.openxmlformats.org/officeDocument/2006/relationships/hyperlink" Target="https://docs.google.com/presentation/d/1s3EhQ5a8kr9k4i-Yyix9PlpoiIPa-tHUDUvNduY8j-M/edit?usp=sharing" TargetMode="External"/><Relationship Id="rId12" Type="http://schemas.openxmlformats.org/officeDocument/2006/relationships/image" Target="../media/image101.png"/><Relationship Id="rId2" Type="http://schemas.openxmlformats.org/officeDocument/2006/relationships/image" Target="../media/image1.jpeg"/><Relationship Id="rId16" Type="http://schemas.openxmlformats.org/officeDocument/2006/relationships/image" Target="../media/image10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11" Type="http://schemas.openxmlformats.org/officeDocument/2006/relationships/image" Target="../media/image100.png"/><Relationship Id="rId5" Type="http://schemas.openxmlformats.org/officeDocument/2006/relationships/image" Target="../media/image4.png"/><Relationship Id="rId15" Type="http://schemas.openxmlformats.org/officeDocument/2006/relationships/image" Target="../media/image104.png"/><Relationship Id="rId10" Type="http://schemas.openxmlformats.org/officeDocument/2006/relationships/image" Target="../media/image99.png"/><Relationship Id="rId4" Type="http://schemas.openxmlformats.org/officeDocument/2006/relationships/image" Target="../media/image3.png"/><Relationship Id="rId9" Type="http://schemas.openxmlformats.org/officeDocument/2006/relationships/hyperlink" Target="https://bit.ly/3T54rZn" TargetMode="External"/><Relationship Id="rId14" Type="http://schemas.openxmlformats.org/officeDocument/2006/relationships/image" Target="../media/image103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.png"/><Relationship Id="rId7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57B325C-3E35-45CF-9D07-3BCB281F3B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4B6663-8B59-A44F-AFD1-8B939100E5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91923" y="897860"/>
            <a:ext cx="3352375" cy="2158904"/>
          </a:xfrm>
        </p:spPr>
        <p:txBody>
          <a:bodyPr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3800" dirty="0">
                <a:solidFill>
                  <a:srgbClr val="EBEBEB"/>
                </a:solidFill>
              </a:rPr>
              <a:t>Bibliotherapy through “SPOTS”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0559DAF-AB80-C297-0A3B-59875DF7FD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91923" y="3350456"/>
            <a:ext cx="3352375" cy="1621508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en-US" sz="18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Sheila </a:t>
            </a:r>
            <a:r>
              <a:rPr lang="en-US" sz="1800" dirty="0" err="1">
                <a:solidFill>
                  <a:schemeClr val="tx2">
                    <a:lumMod val="40000"/>
                    <a:lumOff val="60000"/>
                  </a:schemeClr>
                </a:solidFill>
              </a:rPr>
              <a:t>Kinyon</a:t>
            </a:r>
            <a:r>
              <a:rPr lang="en-US" sz="18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-Johnson</a:t>
            </a:r>
          </a:p>
          <a:p>
            <a:pPr algn="ctr"/>
            <a:r>
              <a:rPr lang="en-US" sz="18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&amp;</a:t>
            </a:r>
          </a:p>
          <a:p>
            <a:pPr algn="ctr"/>
            <a:r>
              <a:rPr lang="en-US" sz="18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Janet McDaniel</a:t>
            </a:r>
          </a:p>
          <a:p>
            <a:pPr algn="ctr"/>
            <a:r>
              <a:rPr lang="en-US" sz="18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Muscatine Community School District</a:t>
            </a:r>
          </a:p>
        </p:txBody>
      </p:sp>
      <p:sp>
        <p:nvSpPr>
          <p:cNvPr id="14" name="Freeform 36">
            <a:extLst>
              <a:ext uri="{FF2B5EF4-FFF2-40B4-BE49-F238E27FC236}">
                <a16:creationId xmlns:a16="http://schemas.microsoft.com/office/drawing/2014/main" id="{C24BEC42-AFF3-40D1-93A2-A27A42E1E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463681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6" name="Freeform: Shape 15">
            <a:extLst>
              <a:ext uri="{FF2B5EF4-FFF2-40B4-BE49-F238E27FC236}">
                <a16:creationId xmlns:a16="http://schemas.microsoft.com/office/drawing/2014/main" id="{608F427C-1EC9-4280-9367-F2B3AA063E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809954" cy="6858000"/>
          </a:xfrm>
          <a:custGeom>
            <a:avLst/>
            <a:gdLst>
              <a:gd name="connsiteX0" fmla="*/ 6465239 w 7809954"/>
              <a:gd name="connsiteY0" fmla="*/ 0 h 6858000"/>
              <a:gd name="connsiteX1" fmla="*/ 7808777 w 7809954"/>
              <a:gd name="connsiteY1" fmla="*/ 0 h 6858000"/>
              <a:gd name="connsiteX2" fmla="*/ 7783732 w 7809954"/>
              <a:gd name="connsiteY2" fmla="*/ 155676 h 6858000"/>
              <a:gd name="connsiteX3" fmla="*/ 7759863 w 7809954"/>
              <a:gd name="connsiteY3" fmla="*/ 310667 h 6858000"/>
              <a:gd name="connsiteX4" fmla="*/ 7736499 w 7809954"/>
              <a:gd name="connsiteY4" fmla="*/ 466344 h 6858000"/>
              <a:gd name="connsiteX5" fmla="*/ 7716496 w 7809954"/>
              <a:gd name="connsiteY5" fmla="*/ 622706 h 6858000"/>
              <a:gd name="connsiteX6" fmla="*/ 7696325 w 7809954"/>
              <a:gd name="connsiteY6" fmla="*/ 778383 h 6858000"/>
              <a:gd name="connsiteX7" fmla="*/ 7677499 w 7809954"/>
              <a:gd name="connsiteY7" fmla="*/ 934745 h 6858000"/>
              <a:gd name="connsiteX8" fmla="*/ 7661363 w 7809954"/>
              <a:gd name="connsiteY8" fmla="*/ 1089050 h 6858000"/>
              <a:gd name="connsiteX9" fmla="*/ 7646067 w 7809954"/>
              <a:gd name="connsiteY9" fmla="*/ 1245413 h 6858000"/>
              <a:gd name="connsiteX10" fmla="*/ 7632115 w 7809954"/>
              <a:gd name="connsiteY10" fmla="*/ 1401089 h 6858000"/>
              <a:gd name="connsiteX11" fmla="*/ 7620013 w 7809954"/>
              <a:gd name="connsiteY11" fmla="*/ 1554023 h 6858000"/>
              <a:gd name="connsiteX12" fmla="*/ 7607910 w 7809954"/>
              <a:gd name="connsiteY12" fmla="*/ 1709013 h 6858000"/>
              <a:gd name="connsiteX13" fmla="*/ 7597825 w 7809954"/>
              <a:gd name="connsiteY13" fmla="*/ 1861947 h 6858000"/>
              <a:gd name="connsiteX14" fmla="*/ 7589925 w 7809954"/>
              <a:gd name="connsiteY14" fmla="*/ 2014880 h 6858000"/>
              <a:gd name="connsiteX15" fmla="*/ 7581688 w 7809954"/>
              <a:gd name="connsiteY15" fmla="*/ 2167128 h 6858000"/>
              <a:gd name="connsiteX16" fmla="*/ 7574797 w 7809954"/>
              <a:gd name="connsiteY16" fmla="*/ 2318004 h 6858000"/>
              <a:gd name="connsiteX17" fmla="*/ 7569922 w 7809954"/>
              <a:gd name="connsiteY17" fmla="*/ 2467508 h 6858000"/>
              <a:gd name="connsiteX18" fmla="*/ 7565720 w 7809954"/>
              <a:gd name="connsiteY18" fmla="*/ 2617013 h 6858000"/>
              <a:gd name="connsiteX19" fmla="*/ 7561686 w 7809954"/>
              <a:gd name="connsiteY19" fmla="*/ 2765145 h 6858000"/>
              <a:gd name="connsiteX20" fmla="*/ 7559837 w 7809954"/>
              <a:gd name="connsiteY20" fmla="*/ 2911221 h 6858000"/>
              <a:gd name="connsiteX21" fmla="*/ 7557820 w 7809954"/>
              <a:gd name="connsiteY21" fmla="*/ 3057296 h 6858000"/>
              <a:gd name="connsiteX22" fmla="*/ 7556811 w 7809954"/>
              <a:gd name="connsiteY22" fmla="*/ 3201314 h 6858000"/>
              <a:gd name="connsiteX23" fmla="*/ 7557820 w 7809954"/>
              <a:gd name="connsiteY23" fmla="*/ 3343960 h 6858000"/>
              <a:gd name="connsiteX24" fmla="*/ 7557820 w 7809954"/>
              <a:gd name="connsiteY24" fmla="*/ 3485235 h 6858000"/>
              <a:gd name="connsiteX25" fmla="*/ 7559837 w 7809954"/>
              <a:gd name="connsiteY25" fmla="*/ 3625138 h 6858000"/>
              <a:gd name="connsiteX26" fmla="*/ 7562862 w 7809954"/>
              <a:gd name="connsiteY26" fmla="*/ 3762298 h 6858000"/>
              <a:gd name="connsiteX27" fmla="*/ 7565720 w 7809954"/>
              <a:gd name="connsiteY27" fmla="*/ 3898087 h 6858000"/>
              <a:gd name="connsiteX28" fmla="*/ 7568914 w 7809954"/>
              <a:gd name="connsiteY28" fmla="*/ 4031132 h 6858000"/>
              <a:gd name="connsiteX29" fmla="*/ 7573788 w 7809954"/>
              <a:gd name="connsiteY29" fmla="*/ 4163491 h 6858000"/>
              <a:gd name="connsiteX30" fmla="*/ 7578999 w 7809954"/>
              <a:gd name="connsiteY30" fmla="*/ 4293793 h 6858000"/>
              <a:gd name="connsiteX31" fmla="*/ 7583705 w 7809954"/>
              <a:gd name="connsiteY31" fmla="*/ 4421352 h 6858000"/>
              <a:gd name="connsiteX32" fmla="*/ 7596985 w 7809954"/>
              <a:gd name="connsiteY32" fmla="*/ 4670298 h 6858000"/>
              <a:gd name="connsiteX33" fmla="*/ 7611104 w 7809954"/>
              <a:gd name="connsiteY33" fmla="*/ 4908956 h 6858000"/>
              <a:gd name="connsiteX34" fmla="*/ 7625896 w 7809954"/>
              <a:gd name="connsiteY34" fmla="*/ 5138013 h 6858000"/>
              <a:gd name="connsiteX35" fmla="*/ 7642201 w 7809954"/>
              <a:gd name="connsiteY35" fmla="*/ 5354726 h 6858000"/>
              <a:gd name="connsiteX36" fmla="*/ 7659178 w 7809954"/>
              <a:gd name="connsiteY36" fmla="*/ 5561838 h 6858000"/>
              <a:gd name="connsiteX37" fmla="*/ 7677499 w 7809954"/>
              <a:gd name="connsiteY37" fmla="*/ 5753862 h 6858000"/>
              <a:gd name="connsiteX38" fmla="*/ 7695485 w 7809954"/>
              <a:gd name="connsiteY38" fmla="*/ 5934227 h 6858000"/>
              <a:gd name="connsiteX39" fmla="*/ 7713470 w 7809954"/>
              <a:gd name="connsiteY39" fmla="*/ 6100191 h 6858000"/>
              <a:gd name="connsiteX40" fmla="*/ 7730447 w 7809954"/>
              <a:gd name="connsiteY40" fmla="*/ 6252438 h 6858000"/>
              <a:gd name="connsiteX41" fmla="*/ 7746584 w 7809954"/>
              <a:gd name="connsiteY41" fmla="*/ 6387541 h 6858000"/>
              <a:gd name="connsiteX42" fmla="*/ 7761880 w 7809954"/>
              <a:gd name="connsiteY42" fmla="*/ 6509613 h 6858000"/>
              <a:gd name="connsiteX43" fmla="*/ 7774655 w 7809954"/>
              <a:gd name="connsiteY43" fmla="*/ 6612483 h 6858000"/>
              <a:gd name="connsiteX44" fmla="*/ 7786757 w 7809954"/>
              <a:gd name="connsiteY44" fmla="*/ 6698894 h 6858000"/>
              <a:gd name="connsiteX45" fmla="*/ 7804071 w 7809954"/>
              <a:gd name="connsiteY45" fmla="*/ 6817538 h 6858000"/>
              <a:gd name="connsiteX46" fmla="*/ 7809954 w 7809954"/>
              <a:gd name="connsiteY46" fmla="*/ 6858000 h 6858000"/>
              <a:gd name="connsiteX47" fmla="*/ 7157124 w 7809954"/>
              <a:gd name="connsiteY47" fmla="*/ 6858000 h 6858000"/>
              <a:gd name="connsiteX48" fmla="*/ 7157124 w 7809954"/>
              <a:gd name="connsiteY48" fmla="*/ 6858000 h 6858000"/>
              <a:gd name="connsiteX49" fmla="*/ 0 w 7809954"/>
              <a:gd name="connsiteY49" fmla="*/ 6858000 h 6858000"/>
              <a:gd name="connsiteX50" fmla="*/ 0 w 7809954"/>
              <a:gd name="connsiteY50" fmla="*/ 0 h 6858000"/>
              <a:gd name="connsiteX51" fmla="*/ 6465239 w 7809954"/>
              <a:gd name="connsiteY5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7809954" h="6858000">
                <a:moveTo>
                  <a:pt x="6465239" y="0"/>
                </a:moveTo>
                <a:lnTo>
                  <a:pt x="7808777" y="0"/>
                </a:lnTo>
                <a:lnTo>
                  <a:pt x="7783732" y="155676"/>
                </a:lnTo>
                <a:lnTo>
                  <a:pt x="7759863" y="310667"/>
                </a:lnTo>
                <a:lnTo>
                  <a:pt x="7736499" y="466344"/>
                </a:lnTo>
                <a:lnTo>
                  <a:pt x="7716496" y="622706"/>
                </a:lnTo>
                <a:lnTo>
                  <a:pt x="7696325" y="778383"/>
                </a:lnTo>
                <a:lnTo>
                  <a:pt x="7677499" y="934745"/>
                </a:lnTo>
                <a:lnTo>
                  <a:pt x="7661363" y="1089050"/>
                </a:lnTo>
                <a:lnTo>
                  <a:pt x="7646067" y="1245413"/>
                </a:lnTo>
                <a:lnTo>
                  <a:pt x="7632115" y="1401089"/>
                </a:lnTo>
                <a:lnTo>
                  <a:pt x="7620013" y="1554023"/>
                </a:lnTo>
                <a:lnTo>
                  <a:pt x="7607910" y="1709013"/>
                </a:lnTo>
                <a:lnTo>
                  <a:pt x="7597825" y="1861947"/>
                </a:lnTo>
                <a:lnTo>
                  <a:pt x="7589925" y="2014880"/>
                </a:lnTo>
                <a:lnTo>
                  <a:pt x="7581688" y="2167128"/>
                </a:lnTo>
                <a:lnTo>
                  <a:pt x="7574797" y="2318004"/>
                </a:lnTo>
                <a:lnTo>
                  <a:pt x="7569922" y="2467508"/>
                </a:lnTo>
                <a:lnTo>
                  <a:pt x="7565720" y="2617013"/>
                </a:lnTo>
                <a:lnTo>
                  <a:pt x="7561686" y="2765145"/>
                </a:lnTo>
                <a:lnTo>
                  <a:pt x="7559837" y="2911221"/>
                </a:lnTo>
                <a:lnTo>
                  <a:pt x="7557820" y="3057296"/>
                </a:lnTo>
                <a:lnTo>
                  <a:pt x="7556811" y="3201314"/>
                </a:lnTo>
                <a:lnTo>
                  <a:pt x="7557820" y="3343960"/>
                </a:lnTo>
                <a:lnTo>
                  <a:pt x="7557820" y="3485235"/>
                </a:lnTo>
                <a:lnTo>
                  <a:pt x="7559837" y="3625138"/>
                </a:lnTo>
                <a:lnTo>
                  <a:pt x="7562862" y="3762298"/>
                </a:lnTo>
                <a:lnTo>
                  <a:pt x="7565720" y="3898087"/>
                </a:lnTo>
                <a:lnTo>
                  <a:pt x="7568914" y="4031132"/>
                </a:lnTo>
                <a:lnTo>
                  <a:pt x="7573788" y="4163491"/>
                </a:lnTo>
                <a:lnTo>
                  <a:pt x="7578999" y="4293793"/>
                </a:lnTo>
                <a:lnTo>
                  <a:pt x="7583705" y="4421352"/>
                </a:lnTo>
                <a:lnTo>
                  <a:pt x="7596985" y="4670298"/>
                </a:lnTo>
                <a:lnTo>
                  <a:pt x="7611104" y="4908956"/>
                </a:lnTo>
                <a:lnTo>
                  <a:pt x="7625896" y="5138013"/>
                </a:lnTo>
                <a:lnTo>
                  <a:pt x="7642201" y="5354726"/>
                </a:lnTo>
                <a:lnTo>
                  <a:pt x="7659178" y="5561838"/>
                </a:lnTo>
                <a:lnTo>
                  <a:pt x="7677499" y="5753862"/>
                </a:lnTo>
                <a:lnTo>
                  <a:pt x="7695485" y="5934227"/>
                </a:lnTo>
                <a:lnTo>
                  <a:pt x="7713470" y="6100191"/>
                </a:lnTo>
                <a:lnTo>
                  <a:pt x="7730447" y="6252438"/>
                </a:lnTo>
                <a:lnTo>
                  <a:pt x="7746584" y="6387541"/>
                </a:lnTo>
                <a:lnTo>
                  <a:pt x="7761880" y="6509613"/>
                </a:lnTo>
                <a:lnTo>
                  <a:pt x="7774655" y="6612483"/>
                </a:lnTo>
                <a:lnTo>
                  <a:pt x="7786757" y="6698894"/>
                </a:lnTo>
                <a:lnTo>
                  <a:pt x="7804071" y="6817538"/>
                </a:lnTo>
                <a:lnTo>
                  <a:pt x="7809954" y="6858000"/>
                </a:lnTo>
                <a:lnTo>
                  <a:pt x="7157124" y="6858000"/>
                </a:lnTo>
                <a:lnTo>
                  <a:pt x="7157124" y="6858000"/>
                </a:lnTo>
                <a:lnTo>
                  <a:pt x="0" y="6858000"/>
                </a:lnTo>
                <a:lnTo>
                  <a:pt x="0" y="0"/>
                </a:lnTo>
                <a:lnTo>
                  <a:pt x="6465239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98810A7-E114-447A-A7D6-69B27CFB56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52C5D361-CBA3-BC03-04FE-59CCC85118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577"/>
          <a:stretch/>
        </p:blipFill>
        <p:spPr>
          <a:xfrm>
            <a:off x="643854" y="2233483"/>
            <a:ext cx="6270662" cy="2390569"/>
          </a:xfrm>
          <a:prstGeom prst="rect">
            <a:avLst/>
          </a:prstGeom>
          <a:effectLst/>
        </p:spPr>
      </p:pic>
      <p:pic>
        <p:nvPicPr>
          <p:cNvPr id="5" name="Picture 4" descr="A picture containing shape&#10;&#10;Description automatically generated">
            <a:extLst>
              <a:ext uri="{FF2B5EF4-FFF2-40B4-BE49-F238E27FC236}">
                <a16:creationId xmlns:a16="http://schemas.microsoft.com/office/drawing/2014/main" id="{F1234DA8-3B4A-72C3-8E50-5C7C53D521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016" y="4960821"/>
            <a:ext cx="6413500" cy="1460500"/>
          </a:xfrm>
          <a:prstGeom prst="rect">
            <a:avLst/>
          </a:prstGeom>
        </p:spPr>
      </p:pic>
      <p:pic>
        <p:nvPicPr>
          <p:cNvPr id="6" name="Picture 5" descr="Qr code&#10;&#10;Description automatically generated">
            <a:extLst>
              <a:ext uri="{FF2B5EF4-FFF2-40B4-BE49-F238E27FC236}">
                <a16:creationId xmlns:a16="http://schemas.microsoft.com/office/drawing/2014/main" id="{DB200E2D-9A9B-646F-0259-E2D431AC95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85072" y="5265656"/>
            <a:ext cx="1303098" cy="1303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4374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Picture 76">
            <a:extLst>
              <a:ext uri="{FF2B5EF4-FFF2-40B4-BE49-F238E27FC236}">
                <a16:creationId xmlns:a16="http://schemas.microsoft.com/office/drawing/2014/main" id="{0F7302AF-86B9-441B-8D24-AC382E2A43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99A2A6C2-D371-4C6B-B50F-CC71C6D010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81" name="Oval 80">
            <a:extLst>
              <a:ext uri="{FF2B5EF4-FFF2-40B4-BE49-F238E27FC236}">
                <a16:creationId xmlns:a16="http://schemas.microsoft.com/office/drawing/2014/main" id="{5F07A6A6-E44B-411E-AA18-65E4811366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83" name="Picture 82">
            <a:extLst>
              <a:ext uri="{FF2B5EF4-FFF2-40B4-BE49-F238E27FC236}">
                <a16:creationId xmlns:a16="http://schemas.microsoft.com/office/drawing/2014/main" id="{8CC3468F-5EED-42B0-8507-F30360E1D5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591711EE-029D-453C-9AE9-E87829F1D3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87" name="Rectangle 86">
            <a:extLst>
              <a:ext uri="{FF2B5EF4-FFF2-40B4-BE49-F238E27FC236}">
                <a16:creationId xmlns:a16="http://schemas.microsoft.com/office/drawing/2014/main" id="{5D5A8E14-301B-40C0-A174-D2232EF95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3" name="Title 42">
            <a:extLst>
              <a:ext uri="{FF2B5EF4-FFF2-40B4-BE49-F238E27FC236}">
                <a16:creationId xmlns:a16="http://schemas.microsoft.com/office/drawing/2014/main" id="{4C8BC353-E1D7-CF4B-B062-884DF8D56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568561"/>
            <a:ext cx="9181185" cy="118998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dirty="0"/>
              <a:t>WEEK ONE</a:t>
            </a:r>
          </a:p>
        </p:txBody>
      </p:sp>
      <p:pic>
        <p:nvPicPr>
          <p:cNvPr id="6" name="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96C4490-E447-FE61-EC52-AC3E4ED039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42857" y="5781407"/>
            <a:ext cx="4449144" cy="1012180"/>
          </a:xfrm>
          <a:prstGeom prst="rect">
            <a:avLst/>
          </a:prstGeom>
          <a:effectLst/>
        </p:spPr>
      </p:pic>
      <p:pic>
        <p:nvPicPr>
          <p:cNvPr id="10" name="Content Placeholder 7" descr="Text&#10;&#10;Description automatically generated">
            <a:extLst>
              <a:ext uri="{FF2B5EF4-FFF2-40B4-BE49-F238E27FC236}">
                <a16:creationId xmlns:a16="http://schemas.microsoft.com/office/drawing/2014/main" id="{4047E11F-6A23-19C8-FE30-8A65F0E7831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6367" y="236326"/>
            <a:ext cx="6679471" cy="5699547"/>
          </a:xfrm>
          <a:prstGeom prst="rect">
            <a:avLst/>
          </a:prstGeom>
        </p:spPr>
      </p:pic>
      <p:pic>
        <p:nvPicPr>
          <p:cNvPr id="15" name="Content Placeholder 7" descr="Shape, circle&#10;&#10;Description automatically generated">
            <a:extLst>
              <a:ext uri="{FF2B5EF4-FFF2-40B4-BE49-F238E27FC236}">
                <a16:creationId xmlns:a16="http://schemas.microsoft.com/office/drawing/2014/main" id="{4C3BE69C-0FA3-659A-62C6-C66E29D16EE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9"/>
          <a:stretch>
            <a:fillRect/>
          </a:stretch>
        </p:blipFill>
        <p:spPr>
          <a:xfrm>
            <a:off x="7742857" y="1516062"/>
            <a:ext cx="3227606" cy="3741738"/>
          </a:xfrm>
        </p:spPr>
      </p:pic>
    </p:spTree>
    <p:extLst>
      <p:ext uri="{BB962C8B-B14F-4D97-AF65-F5344CB8AC3E}">
        <p14:creationId xmlns:p14="http://schemas.microsoft.com/office/powerpoint/2010/main" val="33198482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5"/>
          <p:cNvSpPr/>
          <p:nvPr/>
        </p:nvSpPr>
        <p:spPr>
          <a:xfrm>
            <a:off x="23100" y="11533"/>
            <a:ext cx="12168800" cy="4964400"/>
          </a:xfrm>
          <a:prstGeom prst="rect">
            <a:avLst/>
          </a:prstGeom>
          <a:gradFill>
            <a:gsLst>
              <a:gs pos="0">
                <a:srgbClr val="FF0000"/>
              </a:gs>
              <a:gs pos="13000">
                <a:srgbClr val="FF9900"/>
              </a:gs>
              <a:gs pos="27000">
                <a:srgbClr val="FFFF00"/>
              </a:gs>
              <a:gs pos="42000">
                <a:srgbClr val="00FF00"/>
              </a:gs>
              <a:gs pos="57000">
                <a:srgbClr val="0B5394"/>
              </a:gs>
              <a:gs pos="73000">
                <a:srgbClr val="FF00FF"/>
              </a:gs>
              <a:gs pos="87000">
                <a:srgbClr val="9900FF"/>
              </a:gs>
              <a:gs pos="100000">
                <a:srgbClr val="737373"/>
              </a:gs>
            </a:gsLst>
            <a:lin ang="5400012" scaled="0"/>
          </a:gra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00" name="Google Shape;100;p25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rmAutofit/>
          </a:bodyPr>
          <a:lstStyle/>
          <a:p>
            <a:pPr algn="ctr">
              <a:spcBef>
                <a:spcPts val="0"/>
              </a:spcBef>
            </a:pPr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 algn="ctr">
              <a:spcBef>
                <a:spcPts val="0"/>
              </a:spcBef>
            </a:pPr>
            <a:endParaRPr/>
          </a:p>
        </p:txBody>
      </p:sp>
      <p:pic>
        <p:nvPicPr>
          <p:cNvPr id="103" name="Google Shape;103;p25" descr="This song was based on the book &quot;A Little Scribble SPOT&quot; available on my website! This song is about how to identify how we feel. www.dianealber.com&#10;&#10;Also this song is available on:&#10;Spotify: https://open.spotify.com/artist/3f7k9KXp4EWZGvNll9uiSm&#10;Apple Music: https://music.apple.com/us/artist/inspire-to-create/1578375481?app=music&#10;Amazon Music: https://music.amazon.com/artists/B09B8YWXVZ&#10;&#10;Lyrics by Diane Alber&#10;Music and Vocals by Shiftypop" title="Kids Feelings and Emotions SONG Animation with A Little SPOT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5533" y="207733"/>
            <a:ext cx="6096000" cy="457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61401" y="357866"/>
            <a:ext cx="5348767" cy="4144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25">
            <a:hlinkClick r:id="rId6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059634" y="5045368"/>
            <a:ext cx="756633" cy="756633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25"/>
          <p:cNvSpPr txBox="1"/>
          <p:nvPr/>
        </p:nvSpPr>
        <p:spPr>
          <a:xfrm>
            <a:off x="7954833" y="5126167"/>
            <a:ext cx="2874800" cy="471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1467" u="sng">
                <a:solidFill>
                  <a:schemeClr val="hlink"/>
                </a:solidFill>
                <a:hlinkClick r:id="rId6"/>
              </a:rPr>
              <a:t>How are you feeling song</a:t>
            </a:r>
            <a:endParaRPr sz="1467"/>
          </a:p>
        </p:txBody>
      </p:sp>
      <p:sp>
        <p:nvSpPr>
          <p:cNvPr id="107" name="Google Shape;107;p25">
            <a:hlinkClick r:id="rId8"/>
          </p:cNvPr>
          <p:cNvSpPr txBox="1"/>
          <p:nvPr/>
        </p:nvSpPr>
        <p:spPr>
          <a:xfrm>
            <a:off x="8006300" y="6468000"/>
            <a:ext cx="4084000" cy="5333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933"/>
              <a:t>All songs available on spotify, apple music, itunes and amazon music</a:t>
            </a:r>
            <a:endParaRPr sz="933"/>
          </a:p>
        </p:txBody>
      </p:sp>
      <p:pic>
        <p:nvPicPr>
          <p:cNvPr id="108" name="Google Shape;108;p25">
            <a:hlinkClick r:id="rId9"/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033868" y="5871435"/>
            <a:ext cx="808168" cy="808168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25"/>
          <p:cNvSpPr txBox="1"/>
          <p:nvPr/>
        </p:nvSpPr>
        <p:spPr>
          <a:xfrm>
            <a:off x="7920233" y="6008718"/>
            <a:ext cx="2944000" cy="984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2400" u="sng">
                <a:solidFill>
                  <a:schemeClr val="hlink"/>
                </a:solidFill>
                <a:hlinkClick r:id="rId9"/>
              </a:rPr>
              <a:t>Scribble SPOT Song</a:t>
            </a:r>
            <a:endParaRPr sz="2400"/>
          </a:p>
        </p:txBody>
      </p:sp>
      <p:pic>
        <p:nvPicPr>
          <p:cNvPr id="110" name="Google Shape;110;p25"/>
          <p:cNvPicPr preferRelativeResize="0"/>
          <p:nvPr/>
        </p:nvPicPr>
        <p:blipFill rotWithShape="1">
          <a:blip r:embed="rId11">
            <a:alphaModFix/>
          </a:blip>
          <a:srcRect l="16845" t="6353" r="25065" b="-2038"/>
          <a:stretch/>
        </p:blipFill>
        <p:spPr>
          <a:xfrm>
            <a:off x="10471766" y="5320734"/>
            <a:ext cx="871933" cy="802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Picture 76">
            <a:extLst>
              <a:ext uri="{FF2B5EF4-FFF2-40B4-BE49-F238E27FC236}">
                <a16:creationId xmlns:a16="http://schemas.microsoft.com/office/drawing/2014/main" id="{0F7302AF-86B9-441B-8D24-AC382E2A43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99A2A6C2-D371-4C6B-B50F-CC71C6D010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81" name="Oval 80">
            <a:extLst>
              <a:ext uri="{FF2B5EF4-FFF2-40B4-BE49-F238E27FC236}">
                <a16:creationId xmlns:a16="http://schemas.microsoft.com/office/drawing/2014/main" id="{5F07A6A6-E44B-411E-AA18-65E4811366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83" name="Picture 82">
            <a:extLst>
              <a:ext uri="{FF2B5EF4-FFF2-40B4-BE49-F238E27FC236}">
                <a16:creationId xmlns:a16="http://schemas.microsoft.com/office/drawing/2014/main" id="{8CC3468F-5EED-42B0-8507-F30360E1D5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591711EE-029D-453C-9AE9-E87829F1D3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87" name="Rectangle 86">
            <a:extLst>
              <a:ext uri="{FF2B5EF4-FFF2-40B4-BE49-F238E27FC236}">
                <a16:creationId xmlns:a16="http://schemas.microsoft.com/office/drawing/2014/main" id="{5D5A8E14-301B-40C0-A174-D2232EF95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3" name="Title 42">
            <a:extLst>
              <a:ext uri="{FF2B5EF4-FFF2-40B4-BE49-F238E27FC236}">
                <a16:creationId xmlns:a16="http://schemas.microsoft.com/office/drawing/2014/main" id="{4C8BC353-E1D7-CF4B-B062-884DF8D56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618963"/>
            <a:ext cx="9181185" cy="118998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dirty="0"/>
              <a:t>WEEK ONE</a:t>
            </a:r>
          </a:p>
        </p:txBody>
      </p:sp>
      <p:pic>
        <p:nvPicPr>
          <p:cNvPr id="3" name="Content Placeholder 2" descr="Venn diagram&#10;&#10;Description automatically generated with medium confidence">
            <a:extLst>
              <a:ext uri="{FF2B5EF4-FFF2-40B4-BE49-F238E27FC236}">
                <a16:creationId xmlns:a16="http://schemas.microsoft.com/office/drawing/2014/main" id="{246B8418-DCC7-A3C9-7BB8-C234F24FAB6C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7"/>
          <a:stretch>
            <a:fillRect/>
          </a:stretch>
        </p:blipFill>
        <p:spPr>
          <a:xfrm>
            <a:off x="9515385" y="1754881"/>
            <a:ext cx="2489817" cy="246491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pic>
        <p:nvPicPr>
          <p:cNvPr id="6" name="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96C4490-E447-FE61-EC52-AC3E4ED0393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42857" y="5781407"/>
            <a:ext cx="4449144" cy="1012180"/>
          </a:xfrm>
          <a:prstGeom prst="rect">
            <a:avLst/>
          </a:prstGeom>
          <a:effectLst/>
        </p:spPr>
      </p:pic>
      <p:pic>
        <p:nvPicPr>
          <p:cNvPr id="15" name="Content Placeholder 14" descr="Graphical user interface&#10;&#10;Description automatically generated">
            <a:extLst>
              <a:ext uri="{FF2B5EF4-FFF2-40B4-BE49-F238E27FC236}">
                <a16:creationId xmlns:a16="http://schemas.microsoft.com/office/drawing/2014/main" id="{38A35B20-DFEE-109D-B916-832B57AB489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9"/>
          <a:stretch>
            <a:fillRect/>
          </a:stretch>
        </p:blipFill>
        <p:spPr>
          <a:xfrm>
            <a:off x="4830682" y="167326"/>
            <a:ext cx="4580135" cy="5641062"/>
          </a:xfrm>
        </p:spPr>
      </p:pic>
      <p:pic>
        <p:nvPicPr>
          <p:cNvPr id="17" name="Picture 16" descr="Graphical user interface&#10;&#10;Description automatically generated">
            <a:extLst>
              <a:ext uri="{FF2B5EF4-FFF2-40B4-BE49-F238E27FC236}">
                <a16:creationId xmlns:a16="http://schemas.microsoft.com/office/drawing/2014/main" id="{463EBF4B-682F-A28D-E141-F8EF88BD9FE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9166" y="166293"/>
            <a:ext cx="4471883" cy="5642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6249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Picture 76">
            <a:extLst>
              <a:ext uri="{FF2B5EF4-FFF2-40B4-BE49-F238E27FC236}">
                <a16:creationId xmlns:a16="http://schemas.microsoft.com/office/drawing/2014/main" id="{412E3267-7ABE-412B-8580-47EC0D1F61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20B62C5A-2250-4380-AB23-DB87446CCE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81" name="Oval 80">
            <a:extLst>
              <a:ext uri="{FF2B5EF4-FFF2-40B4-BE49-F238E27FC236}">
                <a16:creationId xmlns:a16="http://schemas.microsoft.com/office/drawing/2014/main" id="{D42CF425-7213-4F89-B0FF-4C2BDDD9C6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83" name="Picture 82">
            <a:extLst>
              <a:ext uri="{FF2B5EF4-FFF2-40B4-BE49-F238E27FC236}">
                <a16:creationId xmlns:a16="http://schemas.microsoft.com/office/drawing/2014/main" id="{D35DA97D-88F8-4249-B650-4FC9FD50A3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43F38673-6E30-4BAE-AC67-0B283EBF42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87" name="Rectangle 86">
            <a:extLst>
              <a:ext uri="{FF2B5EF4-FFF2-40B4-BE49-F238E27FC236}">
                <a16:creationId xmlns:a16="http://schemas.microsoft.com/office/drawing/2014/main" id="{202A25CB-1ED1-4C87-AB49-8D3BC684D1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3" name="Title 42">
            <a:extLst>
              <a:ext uri="{FF2B5EF4-FFF2-40B4-BE49-F238E27FC236}">
                <a16:creationId xmlns:a16="http://schemas.microsoft.com/office/drawing/2014/main" id="{4C8BC353-E1D7-CF4B-B062-884DF8D56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2" y="452718"/>
            <a:ext cx="5629222" cy="140053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WEEK TWO</a:t>
            </a:r>
          </a:p>
        </p:txBody>
      </p:sp>
      <p:sp>
        <p:nvSpPr>
          <p:cNvPr id="89" name="Freeform: Shape 88">
            <a:extLst>
              <a:ext uri="{FF2B5EF4-FFF2-40B4-BE49-F238E27FC236}">
                <a16:creationId xmlns:a16="http://schemas.microsoft.com/office/drawing/2014/main" id="{B52D69C2-6C47-427C-AE60-582FE30B22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5998731" y="664312"/>
            <a:ext cx="6858001" cy="5529377"/>
          </a:xfrm>
          <a:custGeom>
            <a:avLst/>
            <a:gdLst>
              <a:gd name="connsiteX0" fmla="*/ 6858001 w 6858001"/>
              <a:gd name="connsiteY0" fmla="*/ 1177 h 5529377"/>
              <a:gd name="connsiteX1" fmla="*/ 6858001 w 6858001"/>
              <a:gd name="connsiteY1" fmla="*/ 1344715 h 5529377"/>
              <a:gd name="connsiteX2" fmla="*/ 6858000 w 6858001"/>
              <a:gd name="connsiteY2" fmla="*/ 1344715 h 5529377"/>
              <a:gd name="connsiteX3" fmla="*/ 6858000 w 6858001"/>
              <a:gd name="connsiteY3" fmla="*/ 5529377 h 5529377"/>
              <a:gd name="connsiteX4" fmla="*/ 0 w 6858001"/>
              <a:gd name="connsiteY4" fmla="*/ 5529376 h 5529377"/>
              <a:gd name="connsiteX5" fmla="*/ 0 w 6858001"/>
              <a:gd name="connsiteY5" fmla="*/ 891096 h 5529377"/>
              <a:gd name="connsiteX6" fmla="*/ 1 w 6858001"/>
              <a:gd name="connsiteY6" fmla="*/ 891096 h 5529377"/>
              <a:gd name="connsiteX7" fmla="*/ 1 w 6858001"/>
              <a:gd name="connsiteY7" fmla="*/ 0 h 5529377"/>
              <a:gd name="connsiteX8" fmla="*/ 40463 w 6858001"/>
              <a:gd name="connsiteY8" fmla="*/ 5883 h 5529377"/>
              <a:gd name="connsiteX9" fmla="*/ 159107 w 6858001"/>
              <a:gd name="connsiteY9" fmla="*/ 23196 h 5529377"/>
              <a:gd name="connsiteX10" fmla="*/ 245518 w 6858001"/>
              <a:gd name="connsiteY10" fmla="*/ 35299 h 5529377"/>
              <a:gd name="connsiteX11" fmla="*/ 348388 w 6858001"/>
              <a:gd name="connsiteY11" fmla="*/ 48073 h 5529377"/>
              <a:gd name="connsiteX12" fmla="*/ 470460 w 6858001"/>
              <a:gd name="connsiteY12" fmla="*/ 63369 h 5529377"/>
              <a:gd name="connsiteX13" fmla="*/ 605563 w 6858001"/>
              <a:gd name="connsiteY13" fmla="*/ 79506 h 5529377"/>
              <a:gd name="connsiteX14" fmla="*/ 757810 w 6858001"/>
              <a:gd name="connsiteY14" fmla="*/ 96483 h 5529377"/>
              <a:gd name="connsiteX15" fmla="*/ 923774 w 6858001"/>
              <a:gd name="connsiteY15" fmla="*/ 114469 h 5529377"/>
              <a:gd name="connsiteX16" fmla="*/ 1104139 w 6858001"/>
              <a:gd name="connsiteY16" fmla="*/ 132454 h 5529377"/>
              <a:gd name="connsiteX17" fmla="*/ 1296163 w 6858001"/>
              <a:gd name="connsiteY17" fmla="*/ 150776 h 5529377"/>
              <a:gd name="connsiteX18" fmla="*/ 1503275 w 6858001"/>
              <a:gd name="connsiteY18" fmla="*/ 167753 h 5529377"/>
              <a:gd name="connsiteX19" fmla="*/ 1719988 w 6858001"/>
              <a:gd name="connsiteY19" fmla="*/ 184058 h 5529377"/>
              <a:gd name="connsiteX20" fmla="*/ 1949045 w 6858001"/>
              <a:gd name="connsiteY20" fmla="*/ 198849 h 5529377"/>
              <a:gd name="connsiteX21" fmla="*/ 2187703 w 6858001"/>
              <a:gd name="connsiteY21" fmla="*/ 212969 h 5529377"/>
              <a:gd name="connsiteX22" fmla="*/ 2436649 w 6858001"/>
              <a:gd name="connsiteY22" fmla="*/ 226248 h 5529377"/>
              <a:gd name="connsiteX23" fmla="*/ 2564208 w 6858001"/>
              <a:gd name="connsiteY23" fmla="*/ 230955 h 5529377"/>
              <a:gd name="connsiteX24" fmla="*/ 2694509 w 6858001"/>
              <a:gd name="connsiteY24" fmla="*/ 236165 h 5529377"/>
              <a:gd name="connsiteX25" fmla="*/ 2826868 w 6858001"/>
              <a:gd name="connsiteY25" fmla="*/ 241040 h 5529377"/>
              <a:gd name="connsiteX26" fmla="*/ 2959914 w 6858001"/>
              <a:gd name="connsiteY26" fmla="*/ 244234 h 5529377"/>
              <a:gd name="connsiteX27" fmla="*/ 3095702 w 6858001"/>
              <a:gd name="connsiteY27" fmla="*/ 247091 h 5529377"/>
              <a:gd name="connsiteX28" fmla="*/ 3232862 w 6858001"/>
              <a:gd name="connsiteY28" fmla="*/ 250117 h 5529377"/>
              <a:gd name="connsiteX29" fmla="*/ 3372765 w 6858001"/>
              <a:gd name="connsiteY29" fmla="*/ 252134 h 5529377"/>
              <a:gd name="connsiteX30" fmla="*/ 3514040 w 6858001"/>
              <a:gd name="connsiteY30" fmla="*/ 252134 h 5529377"/>
              <a:gd name="connsiteX31" fmla="*/ 3656686 w 6858001"/>
              <a:gd name="connsiteY31" fmla="*/ 253142 h 5529377"/>
              <a:gd name="connsiteX32" fmla="*/ 3800704 w 6858001"/>
              <a:gd name="connsiteY32" fmla="*/ 252134 h 5529377"/>
              <a:gd name="connsiteX33" fmla="*/ 3946780 w 6858001"/>
              <a:gd name="connsiteY33" fmla="*/ 250117 h 5529377"/>
              <a:gd name="connsiteX34" fmla="*/ 4092855 w 6858001"/>
              <a:gd name="connsiteY34" fmla="*/ 248268 h 5529377"/>
              <a:gd name="connsiteX35" fmla="*/ 4240988 w 6858001"/>
              <a:gd name="connsiteY35" fmla="*/ 244234 h 5529377"/>
              <a:gd name="connsiteX36" fmla="*/ 4390492 w 6858001"/>
              <a:gd name="connsiteY36" fmla="*/ 240032 h 5529377"/>
              <a:gd name="connsiteX37" fmla="*/ 4539997 w 6858001"/>
              <a:gd name="connsiteY37" fmla="*/ 235157 h 5529377"/>
              <a:gd name="connsiteX38" fmla="*/ 4690873 w 6858001"/>
              <a:gd name="connsiteY38" fmla="*/ 228266 h 5529377"/>
              <a:gd name="connsiteX39" fmla="*/ 4843120 w 6858001"/>
              <a:gd name="connsiteY39" fmla="*/ 220029 h 5529377"/>
              <a:gd name="connsiteX40" fmla="*/ 4996054 w 6858001"/>
              <a:gd name="connsiteY40" fmla="*/ 212129 h 5529377"/>
              <a:gd name="connsiteX41" fmla="*/ 5148987 w 6858001"/>
              <a:gd name="connsiteY41" fmla="*/ 202044 h 5529377"/>
              <a:gd name="connsiteX42" fmla="*/ 5303978 w 6858001"/>
              <a:gd name="connsiteY42" fmla="*/ 189941 h 5529377"/>
              <a:gd name="connsiteX43" fmla="*/ 5456911 w 6858001"/>
              <a:gd name="connsiteY43" fmla="*/ 177839 h 5529377"/>
              <a:gd name="connsiteX44" fmla="*/ 5612588 w 6858001"/>
              <a:gd name="connsiteY44" fmla="*/ 163887 h 5529377"/>
              <a:gd name="connsiteX45" fmla="*/ 5768950 w 6858001"/>
              <a:gd name="connsiteY45" fmla="*/ 148591 h 5529377"/>
              <a:gd name="connsiteX46" fmla="*/ 5923255 w 6858001"/>
              <a:gd name="connsiteY46" fmla="*/ 132455 h 5529377"/>
              <a:gd name="connsiteX47" fmla="*/ 6079618 w 6858001"/>
              <a:gd name="connsiteY47" fmla="*/ 113629 h 5529377"/>
              <a:gd name="connsiteX48" fmla="*/ 6235294 w 6858001"/>
              <a:gd name="connsiteY48" fmla="*/ 93458 h 5529377"/>
              <a:gd name="connsiteX49" fmla="*/ 6391657 w 6858001"/>
              <a:gd name="connsiteY49" fmla="*/ 73455 h 5529377"/>
              <a:gd name="connsiteX50" fmla="*/ 6547333 w 6858001"/>
              <a:gd name="connsiteY50" fmla="*/ 50091 h 5529377"/>
              <a:gd name="connsiteX51" fmla="*/ 6702324 w 6858001"/>
              <a:gd name="connsiteY51" fmla="*/ 26222 h 5529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1" h="5529377">
                <a:moveTo>
                  <a:pt x="6858001" y="1177"/>
                </a:moveTo>
                <a:lnTo>
                  <a:pt x="6858001" y="1344715"/>
                </a:lnTo>
                <a:lnTo>
                  <a:pt x="6858000" y="1344715"/>
                </a:lnTo>
                <a:lnTo>
                  <a:pt x="6858000" y="5529377"/>
                </a:lnTo>
                <a:lnTo>
                  <a:pt x="0" y="5529376"/>
                </a:lnTo>
                <a:lnTo>
                  <a:pt x="0" y="891096"/>
                </a:lnTo>
                <a:lnTo>
                  <a:pt x="1" y="891096"/>
                </a:lnTo>
                <a:lnTo>
                  <a:pt x="1" y="0"/>
                </a:lnTo>
                <a:lnTo>
                  <a:pt x="40463" y="5883"/>
                </a:lnTo>
                <a:lnTo>
                  <a:pt x="159107" y="23196"/>
                </a:lnTo>
                <a:lnTo>
                  <a:pt x="245518" y="35299"/>
                </a:lnTo>
                <a:lnTo>
                  <a:pt x="348388" y="48073"/>
                </a:lnTo>
                <a:lnTo>
                  <a:pt x="470460" y="63369"/>
                </a:lnTo>
                <a:lnTo>
                  <a:pt x="605563" y="79506"/>
                </a:lnTo>
                <a:lnTo>
                  <a:pt x="757810" y="96483"/>
                </a:lnTo>
                <a:lnTo>
                  <a:pt x="923774" y="114469"/>
                </a:lnTo>
                <a:lnTo>
                  <a:pt x="1104139" y="132454"/>
                </a:lnTo>
                <a:lnTo>
                  <a:pt x="1296163" y="150776"/>
                </a:lnTo>
                <a:lnTo>
                  <a:pt x="1503275" y="167753"/>
                </a:lnTo>
                <a:lnTo>
                  <a:pt x="1719988" y="184058"/>
                </a:lnTo>
                <a:lnTo>
                  <a:pt x="1949045" y="198849"/>
                </a:lnTo>
                <a:lnTo>
                  <a:pt x="2187703" y="212969"/>
                </a:lnTo>
                <a:lnTo>
                  <a:pt x="2436649" y="226248"/>
                </a:lnTo>
                <a:lnTo>
                  <a:pt x="2564208" y="230955"/>
                </a:lnTo>
                <a:lnTo>
                  <a:pt x="2694509" y="236165"/>
                </a:lnTo>
                <a:lnTo>
                  <a:pt x="2826868" y="241040"/>
                </a:lnTo>
                <a:lnTo>
                  <a:pt x="2959914" y="244234"/>
                </a:lnTo>
                <a:lnTo>
                  <a:pt x="3095702" y="247091"/>
                </a:lnTo>
                <a:lnTo>
                  <a:pt x="3232862" y="250117"/>
                </a:lnTo>
                <a:lnTo>
                  <a:pt x="3372765" y="252134"/>
                </a:lnTo>
                <a:lnTo>
                  <a:pt x="3514040" y="252134"/>
                </a:lnTo>
                <a:lnTo>
                  <a:pt x="3656686" y="253142"/>
                </a:lnTo>
                <a:lnTo>
                  <a:pt x="3800704" y="252134"/>
                </a:lnTo>
                <a:lnTo>
                  <a:pt x="3946780" y="250117"/>
                </a:lnTo>
                <a:lnTo>
                  <a:pt x="4092855" y="248268"/>
                </a:lnTo>
                <a:lnTo>
                  <a:pt x="4240988" y="244234"/>
                </a:lnTo>
                <a:lnTo>
                  <a:pt x="4390492" y="240032"/>
                </a:lnTo>
                <a:lnTo>
                  <a:pt x="4539997" y="235157"/>
                </a:lnTo>
                <a:lnTo>
                  <a:pt x="4690873" y="228266"/>
                </a:lnTo>
                <a:lnTo>
                  <a:pt x="4843120" y="220029"/>
                </a:lnTo>
                <a:lnTo>
                  <a:pt x="4996054" y="212129"/>
                </a:lnTo>
                <a:lnTo>
                  <a:pt x="5148987" y="202044"/>
                </a:lnTo>
                <a:lnTo>
                  <a:pt x="5303978" y="189941"/>
                </a:lnTo>
                <a:lnTo>
                  <a:pt x="5456911" y="177839"/>
                </a:lnTo>
                <a:lnTo>
                  <a:pt x="5612588" y="163887"/>
                </a:lnTo>
                <a:lnTo>
                  <a:pt x="5768950" y="148591"/>
                </a:lnTo>
                <a:lnTo>
                  <a:pt x="5923255" y="132455"/>
                </a:lnTo>
                <a:lnTo>
                  <a:pt x="6079618" y="113629"/>
                </a:lnTo>
                <a:lnTo>
                  <a:pt x="6235294" y="93458"/>
                </a:lnTo>
                <a:lnTo>
                  <a:pt x="6391657" y="73455"/>
                </a:lnTo>
                <a:lnTo>
                  <a:pt x="6547333" y="50091"/>
                </a:lnTo>
                <a:lnTo>
                  <a:pt x="6702324" y="2622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91" name="Freeform 7">
            <a:extLst>
              <a:ext uri="{FF2B5EF4-FFF2-40B4-BE49-F238E27FC236}">
                <a16:creationId xmlns:a16="http://schemas.microsoft.com/office/drawing/2014/main" id="{E849FE61-12C4-4A06-A722-B545DE0C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49843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757C186-A7A6-A84B-87B6-9CD9638923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11861" y="5945657"/>
            <a:ext cx="3980139" cy="905481"/>
          </a:xfrm>
          <a:prstGeom prst="rect">
            <a:avLst/>
          </a:prstGeom>
          <a:effectLst/>
        </p:spPr>
      </p:pic>
      <p:sp>
        <p:nvSpPr>
          <p:cNvPr id="93" name="Rectangle 92">
            <a:extLst>
              <a:ext uri="{FF2B5EF4-FFF2-40B4-BE49-F238E27FC236}">
                <a16:creationId xmlns:a16="http://schemas.microsoft.com/office/drawing/2014/main" id="{7FB12D8C-572F-4417-9FE1-D691A132F6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8" name="Content Placeholder 7" descr="Text&#10;&#10;Description automatically generated">
            <a:extLst>
              <a:ext uri="{FF2B5EF4-FFF2-40B4-BE49-F238E27FC236}">
                <a16:creationId xmlns:a16="http://schemas.microsoft.com/office/drawing/2014/main" id="{31D24F0E-3B83-CA8D-9FC9-A79B1A2DF05B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8"/>
          <a:stretch>
            <a:fillRect/>
          </a:stretch>
        </p:blipFill>
        <p:spPr>
          <a:xfrm>
            <a:off x="7222515" y="957175"/>
            <a:ext cx="4580232" cy="5131962"/>
          </a:xfrm>
        </p:spPr>
      </p:pic>
      <p:pic>
        <p:nvPicPr>
          <p:cNvPr id="2" name="Content Placeholder 8" descr="Text&#10;&#10;Description automatically generated">
            <a:extLst>
              <a:ext uri="{FF2B5EF4-FFF2-40B4-BE49-F238E27FC236}">
                <a16:creationId xmlns:a16="http://schemas.microsoft.com/office/drawing/2014/main" id="{29F8D965-999A-053E-F16C-5BBA150A16E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1291"/>
          <a:stretch/>
        </p:blipFill>
        <p:spPr>
          <a:xfrm>
            <a:off x="402712" y="1478992"/>
            <a:ext cx="6121798" cy="4540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2200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:a16="http://schemas.microsoft.com/office/drawing/2014/main" id="{412E3267-7ABE-412B-8580-47EC0D1F61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20B62C5A-2250-4380-AB23-DB87446CCE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62" name="Oval 61">
            <a:extLst>
              <a:ext uri="{FF2B5EF4-FFF2-40B4-BE49-F238E27FC236}">
                <a16:creationId xmlns:a16="http://schemas.microsoft.com/office/drawing/2014/main" id="{D42CF425-7213-4F89-B0FF-4C2BDDD9C6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id="{D35DA97D-88F8-4249-B650-4FC9FD50A3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43F38673-6E30-4BAE-AC67-0B283EBF42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68" name="Rectangle 67">
            <a:extLst>
              <a:ext uri="{FF2B5EF4-FFF2-40B4-BE49-F238E27FC236}">
                <a16:creationId xmlns:a16="http://schemas.microsoft.com/office/drawing/2014/main" id="{202A25CB-1ED1-4C87-AB49-8D3BC684D1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0" name="Freeform: Shape 69">
            <a:extLst>
              <a:ext uri="{FF2B5EF4-FFF2-40B4-BE49-F238E27FC236}">
                <a16:creationId xmlns:a16="http://schemas.microsoft.com/office/drawing/2014/main" id="{BC004C91-9324-4E94-BC28-856AE162D3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1" y="1762067"/>
            <a:ext cx="12192417" cy="5095933"/>
          </a:xfrm>
          <a:custGeom>
            <a:avLst/>
            <a:gdLst>
              <a:gd name="connsiteX0" fmla="*/ 0 w 12192417"/>
              <a:gd name="connsiteY0" fmla="*/ 0 h 5095933"/>
              <a:gd name="connsiteX1" fmla="*/ 71931 w 12192417"/>
              <a:gd name="connsiteY1" fmla="*/ 12261 h 5095933"/>
              <a:gd name="connsiteX2" fmla="*/ 282848 w 12192417"/>
              <a:gd name="connsiteY2" fmla="*/ 48343 h 5095933"/>
              <a:gd name="connsiteX3" fmla="*/ 436463 w 12192417"/>
              <a:gd name="connsiteY3" fmla="*/ 73565 h 5095933"/>
              <a:gd name="connsiteX4" fmla="*/ 619338 w 12192417"/>
              <a:gd name="connsiteY4" fmla="*/ 100188 h 5095933"/>
              <a:gd name="connsiteX5" fmla="*/ 836350 w 12192417"/>
              <a:gd name="connsiteY5" fmla="*/ 132066 h 5095933"/>
              <a:gd name="connsiteX6" fmla="*/ 1076527 w 12192417"/>
              <a:gd name="connsiteY6" fmla="*/ 165696 h 5095933"/>
              <a:gd name="connsiteX7" fmla="*/ 1347183 w 12192417"/>
              <a:gd name="connsiteY7" fmla="*/ 201077 h 5095933"/>
              <a:gd name="connsiteX8" fmla="*/ 1642222 w 12192417"/>
              <a:gd name="connsiteY8" fmla="*/ 238560 h 5095933"/>
              <a:gd name="connsiteX9" fmla="*/ 1962863 w 12192417"/>
              <a:gd name="connsiteY9" fmla="*/ 276043 h 5095933"/>
              <a:gd name="connsiteX10" fmla="*/ 2304231 w 12192417"/>
              <a:gd name="connsiteY10" fmla="*/ 314227 h 5095933"/>
              <a:gd name="connsiteX11" fmla="*/ 2672420 w 12192417"/>
              <a:gd name="connsiteY11" fmla="*/ 349608 h 5095933"/>
              <a:gd name="connsiteX12" fmla="*/ 3057677 w 12192417"/>
              <a:gd name="connsiteY12" fmla="*/ 383588 h 5095933"/>
              <a:gd name="connsiteX13" fmla="*/ 3464880 w 12192417"/>
              <a:gd name="connsiteY13" fmla="*/ 414415 h 5095933"/>
              <a:gd name="connsiteX14" fmla="*/ 3889151 w 12192417"/>
              <a:gd name="connsiteY14" fmla="*/ 443841 h 5095933"/>
              <a:gd name="connsiteX15" fmla="*/ 4331709 w 12192417"/>
              <a:gd name="connsiteY15" fmla="*/ 471515 h 5095933"/>
              <a:gd name="connsiteX16" fmla="*/ 4558475 w 12192417"/>
              <a:gd name="connsiteY16" fmla="*/ 481324 h 5095933"/>
              <a:gd name="connsiteX17" fmla="*/ 4790117 w 12192417"/>
              <a:gd name="connsiteY17" fmla="*/ 492183 h 5095933"/>
              <a:gd name="connsiteX18" fmla="*/ 5025417 w 12192417"/>
              <a:gd name="connsiteY18" fmla="*/ 502342 h 5095933"/>
              <a:gd name="connsiteX19" fmla="*/ 5261936 w 12192417"/>
              <a:gd name="connsiteY19" fmla="*/ 508998 h 5095933"/>
              <a:gd name="connsiteX20" fmla="*/ 5503331 w 12192417"/>
              <a:gd name="connsiteY20" fmla="*/ 514953 h 5095933"/>
              <a:gd name="connsiteX21" fmla="*/ 5747166 w 12192417"/>
              <a:gd name="connsiteY21" fmla="*/ 521259 h 5095933"/>
              <a:gd name="connsiteX22" fmla="*/ 5995876 w 12192417"/>
              <a:gd name="connsiteY22" fmla="*/ 525463 h 5095933"/>
              <a:gd name="connsiteX23" fmla="*/ 6247025 w 12192417"/>
              <a:gd name="connsiteY23" fmla="*/ 525463 h 5095933"/>
              <a:gd name="connsiteX24" fmla="*/ 6500612 w 12192417"/>
              <a:gd name="connsiteY24" fmla="*/ 527565 h 5095933"/>
              <a:gd name="connsiteX25" fmla="*/ 6756638 w 12192417"/>
              <a:gd name="connsiteY25" fmla="*/ 525463 h 5095933"/>
              <a:gd name="connsiteX26" fmla="*/ 7016321 w 12192417"/>
              <a:gd name="connsiteY26" fmla="*/ 521259 h 5095933"/>
              <a:gd name="connsiteX27" fmla="*/ 7276004 w 12192417"/>
              <a:gd name="connsiteY27" fmla="*/ 517406 h 5095933"/>
              <a:gd name="connsiteX28" fmla="*/ 7539344 w 12192417"/>
              <a:gd name="connsiteY28" fmla="*/ 508998 h 5095933"/>
              <a:gd name="connsiteX29" fmla="*/ 7805123 w 12192417"/>
              <a:gd name="connsiteY29" fmla="*/ 500241 h 5095933"/>
              <a:gd name="connsiteX30" fmla="*/ 8070902 w 12192417"/>
              <a:gd name="connsiteY30" fmla="*/ 490082 h 5095933"/>
              <a:gd name="connsiteX31" fmla="*/ 8339120 w 12192417"/>
              <a:gd name="connsiteY31" fmla="*/ 475719 h 5095933"/>
              <a:gd name="connsiteX32" fmla="*/ 8609775 w 12192417"/>
              <a:gd name="connsiteY32" fmla="*/ 458554 h 5095933"/>
              <a:gd name="connsiteX33" fmla="*/ 8881650 w 12192417"/>
              <a:gd name="connsiteY33" fmla="*/ 442089 h 5095933"/>
              <a:gd name="connsiteX34" fmla="*/ 9153525 w 12192417"/>
              <a:gd name="connsiteY34" fmla="*/ 421071 h 5095933"/>
              <a:gd name="connsiteX35" fmla="*/ 9429057 w 12192417"/>
              <a:gd name="connsiteY35" fmla="*/ 395849 h 5095933"/>
              <a:gd name="connsiteX36" fmla="*/ 9700932 w 12192417"/>
              <a:gd name="connsiteY36" fmla="*/ 370626 h 5095933"/>
              <a:gd name="connsiteX37" fmla="*/ 9977683 w 12192417"/>
              <a:gd name="connsiteY37" fmla="*/ 341551 h 5095933"/>
              <a:gd name="connsiteX38" fmla="*/ 10255654 w 12192417"/>
              <a:gd name="connsiteY38" fmla="*/ 309673 h 5095933"/>
              <a:gd name="connsiteX39" fmla="*/ 10529967 w 12192417"/>
              <a:gd name="connsiteY39" fmla="*/ 276043 h 5095933"/>
              <a:gd name="connsiteX40" fmla="*/ 10807938 w 12192417"/>
              <a:gd name="connsiteY40" fmla="*/ 236809 h 5095933"/>
              <a:gd name="connsiteX41" fmla="*/ 11084689 w 12192417"/>
              <a:gd name="connsiteY41" fmla="*/ 194772 h 5095933"/>
              <a:gd name="connsiteX42" fmla="*/ 11362660 w 12192417"/>
              <a:gd name="connsiteY42" fmla="*/ 153085 h 5095933"/>
              <a:gd name="connsiteX43" fmla="*/ 11639411 w 12192417"/>
              <a:gd name="connsiteY43" fmla="*/ 104392 h 5095933"/>
              <a:gd name="connsiteX44" fmla="*/ 11914944 w 12192417"/>
              <a:gd name="connsiteY44" fmla="*/ 54648 h 5095933"/>
              <a:gd name="connsiteX45" fmla="*/ 12191695 w 12192417"/>
              <a:gd name="connsiteY45" fmla="*/ 2452 h 5095933"/>
              <a:gd name="connsiteX46" fmla="*/ 12191695 w 12192417"/>
              <a:gd name="connsiteY46" fmla="*/ 2162231 h 5095933"/>
              <a:gd name="connsiteX47" fmla="*/ 12192417 w 12192417"/>
              <a:gd name="connsiteY47" fmla="*/ 2162231 h 5095933"/>
              <a:gd name="connsiteX48" fmla="*/ 12192417 w 12192417"/>
              <a:gd name="connsiteY48" fmla="*/ 5095933 h 5095933"/>
              <a:gd name="connsiteX49" fmla="*/ 0 w 12192417"/>
              <a:gd name="connsiteY49" fmla="*/ 5095933 h 5095933"/>
              <a:gd name="connsiteX50" fmla="*/ 0 w 12192417"/>
              <a:gd name="connsiteY50" fmla="*/ 2791958 h 5095933"/>
              <a:gd name="connsiteX51" fmla="*/ 0 w 12192417"/>
              <a:gd name="connsiteY51" fmla="*/ 2162231 h 509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417" h="5095933">
                <a:moveTo>
                  <a:pt x="0" y="0"/>
                </a:moveTo>
                <a:lnTo>
                  <a:pt x="71931" y="12261"/>
                </a:lnTo>
                <a:lnTo>
                  <a:pt x="282848" y="48343"/>
                </a:lnTo>
                <a:lnTo>
                  <a:pt x="436463" y="73565"/>
                </a:lnTo>
                <a:lnTo>
                  <a:pt x="619338" y="100188"/>
                </a:lnTo>
                <a:lnTo>
                  <a:pt x="836350" y="132066"/>
                </a:lnTo>
                <a:lnTo>
                  <a:pt x="1076527" y="165696"/>
                </a:lnTo>
                <a:lnTo>
                  <a:pt x="1347183" y="201077"/>
                </a:lnTo>
                <a:lnTo>
                  <a:pt x="1642222" y="238560"/>
                </a:lnTo>
                <a:lnTo>
                  <a:pt x="1962863" y="276043"/>
                </a:lnTo>
                <a:lnTo>
                  <a:pt x="2304231" y="314227"/>
                </a:lnTo>
                <a:lnTo>
                  <a:pt x="2672420" y="349608"/>
                </a:lnTo>
                <a:lnTo>
                  <a:pt x="3057677" y="383588"/>
                </a:lnTo>
                <a:lnTo>
                  <a:pt x="3464880" y="414415"/>
                </a:lnTo>
                <a:lnTo>
                  <a:pt x="3889151" y="443841"/>
                </a:lnTo>
                <a:lnTo>
                  <a:pt x="4331709" y="471515"/>
                </a:lnTo>
                <a:lnTo>
                  <a:pt x="4558475" y="481324"/>
                </a:lnTo>
                <a:lnTo>
                  <a:pt x="4790117" y="492183"/>
                </a:lnTo>
                <a:lnTo>
                  <a:pt x="5025417" y="502342"/>
                </a:lnTo>
                <a:lnTo>
                  <a:pt x="5261936" y="508998"/>
                </a:lnTo>
                <a:lnTo>
                  <a:pt x="5503331" y="514953"/>
                </a:lnTo>
                <a:lnTo>
                  <a:pt x="5747166" y="521259"/>
                </a:lnTo>
                <a:lnTo>
                  <a:pt x="5995876" y="525463"/>
                </a:lnTo>
                <a:lnTo>
                  <a:pt x="6247025" y="525463"/>
                </a:lnTo>
                <a:lnTo>
                  <a:pt x="6500612" y="527565"/>
                </a:lnTo>
                <a:lnTo>
                  <a:pt x="6756638" y="525463"/>
                </a:lnTo>
                <a:lnTo>
                  <a:pt x="7016321" y="521259"/>
                </a:lnTo>
                <a:lnTo>
                  <a:pt x="7276004" y="517406"/>
                </a:lnTo>
                <a:lnTo>
                  <a:pt x="7539344" y="508998"/>
                </a:lnTo>
                <a:lnTo>
                  <a:pt x="7805123" y="500241"/>
                </a:lnTo>
                <a:lnTo>
                  <a:pt x="8070902" y="490082"/>
                </a:lnTo>
                <a:lnTo>
                  <a:pt x="8339120" y="475719"/>
                </a:lnTo>
                <a:lnTo>
                  <a:pt x="8609775" y="458554"/>
                </a:lnTo>
                <a:lnTo>
                  <a:pt x="8881650" y="442089"/>
                </a:lnTo>
                <a:lnTo>
                  <a:pt x="9153525" y="421071"/>
                </a:lnTo>
                <a:lnTo>
                  <a:pt x="9429057" y="395849"/>
                </a:lnTo>
                <a:lnTo>
                  <a:pt x="9700932" y="370626"/>
                </a:lnTo>
                <a:lnTo>
                  <a:pt x="9977683" y="341551"/>
                </a:lnTo>
                <a:lnTo>
                  <a:pt x="10255654" y="309673"/>
                </a:lnTo>
                <a:lnTo>
                  <a:pt x="10529967" y="276043"/>
                </a:lnTo>
                <a:lnTo>
                  <a:pt x="10807938" y="236809"/>
                </a:lnTo>
                <a:lnTo>
                  <a:pt x="11084689" y="194772"/>
                </a:lnTo>
                <a:lnTo>
                  <a:pt x="11362660" y="153085"/>
                </a:lnTo>
                <a:lnTo>
                  <a:pt x="11639411" y="104392"/>
                </a:lnTo>
                <a:lnTo>
                  <a:pt x="11914944" y="54648"/>
                </a:lnTo>
                <a:lnTo>
                  <a:pt x="12191695" y="2452"/>
                </a:lnTo>
                <a:lnTo>
                  <a:pt x="12191695" y="2162231"/>
                </a:lnTo>
                <a:lnTo>
                  <a:pt x="12192417" y="2162231"/>
                </a:lnTo>
                <a:lnTo>
                  <a:pt x="12192417" y="5095933"/>
                </a:lnTo>
                <a:lnTo>
                  <a:pt x="0" y="5095933"/>
                </a:lnTo>
                <a:lnTo>
                  <a:pt x="0" y="2791958"/>
                </a:lnTo>
                <a:lnTo>
                  <a:pt x="0" y="216223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72" name="Freeform 7">
            <a:extLst>
              <a:ext uri="{FF2B5EF4-FFF2-40B4-BE49-F238E27FC236}">
                <a16:creationId xmlns:a16="http://schemas.microsoft.com/office/drawing/2014/main" id="{5B562CD4-39C5-44ED-BD68-B789B305E0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1460230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3" name="Title 42">
            <a:extLst>
              <a:ext uri="{FF2B5EF4-FFF2-40B4-BE49-F238E27FC236}">
                <a16:creationId xmlns:a16="http://schemas.microsoft.com/office/drawing/2014/main" id="{4C8BC353-E1D7-CF4B-B062-884DF8D56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18071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WEEK TWO</a:t>
            </a:r>
          </a:p>
        </p:txBody>
      </p:sp>
      <p:pic>
        <p:nvPicPr>
          <p:cNvPr id="22" name="Picture 2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757C186-A7A6-A84B-87B6-9CD9638923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42857" y="5781407"/>
            <a:ext cx="4449144" cy="1012180"/>
          </a:xfrm>
          <a:prstGeom prst="rect">
            <a:avLst/>
          </a:prstGeom>
          <a:effectLst/>
        </p:spPr>
      </p:pic>
      <p:pic>
        <p:nvPicPr>
          <p:cNvPr id="11" name="Content Placeholder 10" descr="Diagram, shape, circle&#10;&#10;Description automatically generated">
            <a:extLst>
              <a:ext uri="{FF2B5EF4-FFF2-40B4-BE49-F238E27FC236}">
                <a16:creationId xmlns:a16="http://schemas.microsoft.com/office/drawing/2014/main" id="{F8D8BD53-97CA-AB71-4727-469CE864C87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8"/>
          <a:srcRect r="17434"/>
          <a:stretch/>
        </p:blipFill>
        <p:spPr>
          <a:xfrm rot="5400000">
            <a:off x="7466492" y="1487622"/>
            <a:ext cx="3618053" cy="5296866"/>
          </a:xfrm>
        </p:spPr>
      </p:pic>
      <p:pic>
        <p:nvPicPr>
          <p:cNvPr id="8" name="Content Placeholder 7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6732BD07-4D4E-3D08-A99C-E957A3144BAF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9"/>
          <a:stretch>
            <a:fillRect/>
          </a:stretch>
        </p:blipFill>
        <p:spPr>
          <a:xfrm>
            <a:off x="24343" y="2312601"/>
            <a:ext cx="6578401" cy="4366398"/>
          </a:xfrm>
        </p:spPr>
      </p:pic>
    </p:spTree>
    <p:extLst>
      <p:ext uri="{BB962C8B-B14F-4D97-AF65-F5344CB8AC3E}">
        <p14:creationId xmlns:p14="http://schemas.microsoft.com/office/powerpoint/2010/main" val="2552910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:a16="http://schemas.microsoft.com/office/drawing/2014/main" id="{412E3267-7ABE-412B-8580-47EC0D1F61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20B62C5A-2250-4380-AB23-DB87446CCE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62" name="Oval 61">
            <a:extLst>
              <a:ext uri="{FF2B5EF4-FFF2-40B4-BE49-F238E27FC236}">
                <a16:creationId xmlns:a16="http://schemas.microsoft.com/office/drawing/2014/main" id="{D42CF425-7213-4F89-B0FF-4C2BDDD9C6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id="{D35DA97D-88F8-4249-B650-4FC9FD50A3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43F38673-6E30-4BAE-AC67-0B283EBF42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68" name="Rectangle 67">
            <a:extLst>
              <a:ext uri="{FF2B5EF4-FFF2-40B4-BE49-F238E27FC236}">
                <a16:creationId xmlns:a16="http://schemas.microsoft.com/office/drawing/2014/main" id="{202A25CB-1ED1-4C87-AB49-8D3BC684D1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0" name="Freeform: Shape 69">
            <a:extLst>
              <a:ext uri="{FF2B5EF4-FFF2-40B4-BE49-F238E27FC236}">
                <a16:creationId xmlns:a16="http://schemas.microsoft.com/office/drawing/2014/main" id="{BC004C91-9324-4E94-BC28-856AE162D3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1" y="1762067"/>
            <a:ext cx="12192417" cy="5095933"/>
          </a:xfrm>
          <a:custGeom>
            <a:avLst/>
            <a:gdLst>
              <a:gd name="connsiteX0" fmla="*/ 0 w 12192417"/>
              <a:gd name="connsiteY0" fmla="*/ 0 h 5095933"/>
              <a:gd name="connsiteX1" fmla="*/ 71931 w 12192417"/>
              <a:gd name="connsiteY1" fmla="*/ 12261 h 5095933"/>
              <a:gd name="connsiteX2" fmla="*/ 282848 w 12192417"/>
              <a:gd name="connsiteY2" fmla="*/ 48343 h 5095933"/>
              <a:gd name="connsiteX3" fmla="*/ 436463 w 12192417"/>
              <a:gd name="connsiteY3" fmla="*/ 73565 h 5095933"/>
              <a:gd name="connsiteX4" fmla="*/ 619338 w 12192417"/>
              <a:gd name="connsiteY4" fmla="*/ 100188 h 5095933"/>
              <a:gd name="connsiteX5" fmla="*/ 836350 w 12192417"/>
              <a:gd name="connsiteY5" fmla="*/ 132066 h 5095933"/>
              <a:gd name="connsiteX6" fmla="*/ 1076527 w 12192417"/>
              <a:gd name="connsiteY6" fmla="*/ 165696 h 5095933"/>
              <a:gd name="connsiteX7" fmla="*/ 1347183 w 12192417"/>
              <a:gd name="connsiteY7" fmla="*/ 201077 h 5095933"/>
              <a:gd name="connsiteX8" fmla="*/ 1642222 w 12192417"/>
              <a:gd name="connsiteY8" fmla="*/ 238560 h 5095933"/>
              <a:gd name="connsiteX9" fmla="*/ 1962863 w 12192417"/>
              <a:gd name="connsiteY9" fmla="*/ 276043 h 5095933"/>
              <a:gd name="connsiteX10" fmla="*/ 2304231 w 12192417"/>
              <a:gd name="connsiteY10" fmla="*/ 314227 h 5095933"/>
              <a:gd name="connsiteX11" fmla="*/ 2672420 w 12192417"/>
              <a:gd name="connsiteY11" fmla="*/ 349608 h 5095933"/>
              <a:gd name="connsiteX12" fmla="*/ 3057677 w 12192417"/>
              <a:gd name="connsiteY12" fmla="*/ 383588 h 5095933"/>
              <a:gd name="connsiteX13" fmla="*/ 3464880 w 12192417"/>
              <a:gd name="connsiteY13" fmla="*/ 414415 h 5095933"/>
              <a:gd name="connsiteX14" fmla="*/ 3889151 w 12192417"/>
              <a:gd name="connsiteY14" fmla="*/ 443841 h 5095933"/>
              <a:gd name="connsiteX15" fmla="*/ 4331709 w 12192417"/>
              <a:gd name="connsiteY15" fmla="*/ 471515 h 5095933"/>
              <a:gd name="connsiteX16" fmla="*/ 4558475 w 12192417"/>
              <a:gd name="connsiteY16" fmla="*/ 481324 h 5095933"/>
              <a:gd name="connsiteX17" fmla="*/ 4790117 w 12192417"/>
              <a:gd name="connsiteY17" fmla="*/ 492183 h 5095933"/>
              <a:gd name="connsiteX18" fmla="*/ 5025417 w 12192417"/>
              <a:gd name="connsiteY18" fmla="*/ 502342 h 5095933"/>
              <a:gd name="connsiteX19" fmla="*/ 5261936 w 12192417"/>
              <a:gd name="connsiteY19" fmla="*/ 508998 h 5095933"/>
              <a:gd name="connsiteX20" fmla="*/ 5503331 w 12192417"/>
              <a:gd name="connsiteY20" fmla="*/ 514953 h 5095933"/>
              <a:gd name="connsiteX21" fmla="*/ 5747166 w 12192417"/>
              <a:gd name="connsiteY21" fmla="*/ 521259 h 5095933"/>
              <a:gd name="connsiteX22" fmla="*/ 5995876 w 12192417"/>
              <a:gd name="connsiteY22" fmla="*/ 525463 h 5095933"/>
              <a:gd name="connsiteX23" fmla="*/ 6247025 w 12192417"/>
              <a:gd name="connsiteY23" fmla="*/ 525463 h 5095933"/>
              <a:gd name="connsiteX24" fmla="*/ 6500612 w 12192417"/>
              <a:gd name="connsiteY24" fmla="*/ 527565 h 5095933"/>
              <a:gd name="connsiteX25" fmla="*/ 6756638 w 12192417"/>
              <a:gd name="connsiteY25" fmla="*/ 525463 h 5095933"/>
              <a:gd name="connsiteX26" fmla="*/ 7016321 w 12192417"/>
              <a:gd name="connsiteY26" fmla="*/ 521259 h 5095933"/>
              <a:gd name="connsiteX27" fmla="*/ 7276004 w 12192417"/>
              <a:gd name="connsiteY27" fmla="*/ 517406 h 5095933"/>
              <a:gd name="connsiteX28" fmla="*/ 7539344 w 12192417"/>
              <a:gd name="connsiteY28" fmla="*/ 508998 h 5095933"/>
              <a:gd name="connsiteX29" fmla="*/ 7805123 w 12192417"/>
              <a:gd name="connsiteY29" fmla="*/ 500241 h 5095933"/>
              <a:gd name="connsiteX30" fmla="*/ 8070902 w 12192417"/>
              <a:gd name="connsiteY30" fmla="*/ 490082 h 5095933"/>
              <a:gd name="connsiteX31" fmla="*/ 8339120 w 12192417"/>
              <a:gd name="connsiteY31" fmla="*/ 475719 h 5095933"/>
              <a:gd name="connsiteX32" fmla="*/ 8609775 w 12192417"/>
              <a:gd name="connsiteY32" fmla="*/ 458554 h 5095933"/>
              <a:gd name="connsiteX33" fmla="*/ 8881650 w 12192417"/>
              <a:gd name="connsiteY33" fmla="*/ 442089 h 5095933"/>
              <a:gd name="connsiteX34" fmla="*/ 9153525 w 12192417"/>
              <a:gd name="connsiteY34" fmla="*/ 421071 h 5095933"/>
              <a:gd name="connsiteX35" fmla="*/ 9429057 w 12192417"/>
              <a:gd name="connsiteY35" fmla="*/ 395849 h 5095933"/>
              <a:gd name="connsiteX36" fmla="*/ 9700932 w 12192417"/>
              <a:gd name="connsiteY36" fmla="*/ 370626 h 5095933"/>
              <a:gd name="connsiteX37" fmla="*/ 9977683 w 12192417"/>
              <a:gd name="connsiteY37" fmla="*/ 341551 h 5095933"/>
              <a:gd name="connsiteX38" fmla="*/ 10255654 w 12192417"/>
              <a:gd name="connsiteY38" fmla="*/ 309673 h 5095933"/>
              <a:gd name="connsiteX39" fmla="*/ 10529967 w 12192417"/>
              <a:gd name="connsiteY39" fmla="*/ 276043 h 5095933"/>
              <a:gd name="connsiteX40" fmla="*/ 10807938 w 12192417"/>
              <a:gd name="connsiteY40" fmla="*/ 236809 h 5095933"/>
              <a:gd name="connsiteX41" fmla="*/ 11084689 w 12192417"/>
              <a:gd name="connsiteY41" fmla="*/ 194772 h 5095933"/>
              <a:gd name="connsiteX42" fmla="*/ 11362660 w 12192417"/>
              <a:gd name="connsiteY42" fmla="*/ 153085 h 5095933"/>
              <a:gd name="connsiteX43" fmla="*/ 11639411 w 12192417"/>
              <a:gd name="connsiteY43" fmla="*/ 104392 h 5095933"/>
              <a:gd name="connsiteX44" fmla="*/ 11914944 w 12192417"/>
              <a:gd name="connsiteY44" fmla="*/ 54648 h 5095933"/>
              <a:gd name="connsiteX45" fmla="*/ 12191695 w 12192417"/>
              <a:gd name="connsiteY45" fmla="*/ 2452 h 5095933"/>
              <a:gd name="connsiteX46" fmla="*/ 12191695 w 12192417"/>
              <a:gd name="connsiteY46" fmla="*/ 2162231 h 5095933"/>
              <a:gd name="connsiteX47" fmla="*/ 12192417 w 12192417"/>
              <a:gd name="connsiteY47" fmla="*/ 2162231 h 5095933"/>
              <a:gd name="connsiteX48" fmla="*/ 12192417 w 12192417"/>
              <a:gd name="connsiteY48" fmla="*/ 5095933 h 5095933"/>
              <a:gd name="connsiteX49" fmla="*/ 0 w 12192417"/>
              <a:gd name="connsiteY49" fmla="*/ 5095933 h 5095933"/>
              <a:gd name="connsiteX50" fmla="*/ 0 w 12192417"/>
              <a:gd name="connsiteY50" fmla="*/ 2791958 h 5095933"/>
              <a:gd name="connsiteX51" fmla="*/ 0 w 12192417"/>
              <a:gd name="connsiteY51" fmla="*/ 2162231 h 509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417" h="5095933">
                <a:moveTo>
                  <a:pt x="0" y="0"/>
                </a:moveTo>
                <a:lnTo>
                  <a:pt x="71931" y="12261"/>
                </a:lnTo>
                <a:lnTo>
                  <a:pt x="282848" y="48343"/>
                </a:lnTo>
                <a:lnTo>
                  <a:pt x="436463" y="73565"/>
                </a:lnTo>
                <a:lnTo>
                  <a:pt x="619338" y="100188"/>
                </a:lnTo>
                <a:lnTo>
                  <a:pt x="836350" y="132066"/>
                </a:lnTo>
                <a:lnTo>
                  <a:pt x="1076527" y="165696"/>
                </a:lnTo>
                <a:lnTo>
                  <a:pt x="1347183" y="201077"/>
                </a:lnTo>
                <a:lnTo>
                  <a:pt x="1642222" y="238560"/>
                </a:lnTo>
                <a:lnTo>
                  <a:pt x="1962863" y="276043"/>
                </a:lnTo>
                <a:lnTo>
                  <a:pt x="2304231" y="314227"/>
                </a:lnTo>
                <a:lnTo>
                  <a:pt x="2672420" y="349608"/>
                </a:lnTo>
                <a:lnTo>
                  <a:pt x="3057677" y="383588"/>
                </a:lnTo>
                <a:lnTo>
                  <a:pt x="3464880" y="414415"/>
                </a:lnTo>
                <a:lnTo>
                  <a:pt x="3889151" y="443841"/>
                </a:lnTo>
                <a:lnTo>
                  <a:pt x="4331709" y="471515"/>
                </a:lnTo>
                <a:lnTo>
                  <a:pt x="4558475" y="481324"/>
                </a:lnTo>
                <a:lnTo>
                  <a:pt x="4790117" y="492183"/>
                </a:lnTo>
                <a:lnTo>
                  <a:pt x="5025417" y="502342"/>
                </a:lnTo>
                <a:lnTo>
                  <a:pt x="5261936" y="508998"/>
                </a:lnTo>
                <a:lnTo>
                  <a:pt x="5503331" y="514953"/>
                </a:lnTo>
                <a:lnTo>
                  <a:pt x="5747166" y="521259"/>
                </a:lnTo>
                <a:lnTo>
                  <a:pt x="5995876" y="525463"/>
                </a:lnTo>
                <a:lnTo>
                  <a:pt x="6247025" y="525463"/>
                </a:lnTo>
                <a:lnTo>
                  <a:pt x="6500612" y="527565"/>
                </a:lnTo>
                <a:lnTo>
                  <a:pt x="6756638" y="525463"/>
                </a:lnTo>
                <a:lnTo>
                  <a:pt x="7016321" y="521259"/>
                </a:lnTo>
                <a:lnTo>
                  <a:pt x="7276004" y="517406"/>
                </a:lnTo>
                <a:lnTo>
                  <a:pt x="7539344" y="508998"/>
                </a:lnTo>
                <a:lnTo>
                  <a:pt x="7805123" y="500241"/>
                </a:lnTo>
                <a:lnTo>
                  <a:pt x="8070902" y="490082"/>
                </a:lnTo>
                <a:lnTo>
                  <a:pt x="8339120" y="475719"/>
                </a:lnTo>
                <a:lnTo>
                  <a:pt x="8609775" y="458554"/>
                </a:lnTo>
                <a:lnTo>
                  <a:pt x="8881650" y="442089"/>
                </a:lnTo>
                <a:lnTo>
                  <a:pt x="9153525" y="421071"/>
                </a:lnTo>
                <a:lnTo>
                  <a:pt x="9429057" y="395849"/>
                </a:lnTo>
                <a:lnTo>
                  <a:pt x="9700932" y="370626"/>
                </a:lnTo>
                <a:lnTo>
                  <a:pt x="9977683" y="341551"/>
                </a:lnTo>
                <a:lnTo>
                  <a:pt x="10255654" y="309673"/>
                </a:lnTo>
                <a:lnTo>
                  <a:pt x="10529967" y="276043"/>
                </a:lnTo>
                <a:lnTo>
                  <a:pt x="10807938" y="236809"/>
                </a:lnTo>
                <a:lnTo>
                  <a:pt x="11084689" y="194772"/>
                </a:lnTo>
                <a:lnTo>
                  <a:pt x="11362660" y="153085"/>
                </a:lnTo>
                <a:lnTo>
                  <a:pt x="11639411" y="104392"/>
                </a:lnTo>
                <a:lnTo>
                  <a:pt x="11914944" y="54648"/>
                </a:lnTo>
                <a:lnTo>
                  <a:pt x="12191695" y="2452"/>
                </a:lnTo>
                <a:lnTo>
                  <a:pt x="12191695" y="2162231"/>
                </a:lnTo>
                <a:lnTo>
                  <a:pt x="12192417" y="2162231"/>
                </a:lnTo>
                <a:lnTo>
                  <a:pt x="12192417" y="5095933"/>
                </a:lnTo>
                <a:lnTo>
                  <a:pt x="0" y="5095933"/>
                </a:lnTo>
                <a:lnTo>
                  <a:pt x="0" y="2791958"/>
                </a:lnTo>
                <a:lnTo>
                  <a:pt x="0" y="216223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72" name="Freeform 7">
            <a:extLst>
              <a:ext uri="{FF2B5EF4-FFF2-40B4-BE49-F238E27FC236}">
                <a16:creationId xmlns:a16="http://schemas.microsoft.com/office/drawing/2014/main" id="{5B562CD4-39C5-44ED-BD68-B789B305E0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1460230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3" name="Title 42">
            <a:extLst>
              <a:ext uri="{FF2B5EF4-FFF2-40B4-BE49-F238E27FC236}">
                <a16:creationId xmlns:a16="http://schemas.microsoft.com/office/drawing/2014/main" id="{4C8BC353-E1D7-CF4B-B062-884DF8D56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18071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WEEK TWO</a:t>
            </a:r>
          </a:p>
        </p:txBody>
      </p:sp>
      <p:pic>
        <p:nvPicPr>
          <p:cNvPr id="22" name="Picture 2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757C186-A7A6-A84B-87B6-9CD9638923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42857" y="5781407"/>
            <a:ext cx="4449144" cy="1012180"/>
          </a:xfrm>
          <a:prstGeom prst="rect">
            <a:avLst/>
          </a:prstGeom>
          <a:effectLst/>
        </p:spPr>
      </p:pic>
      <p:pic>
        <p:nvPicPr>
          <p:cNvPr id="5" name="Content Placeholder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CC2BB69F-FEBB-E675-29B8-58643707E564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8"/>
          <a:stretch>
            <a:fillRect/>
          </a:stretch>
        </p:blipFill>
        <p:spPr>
          <a:xfrm>
            <a:off x="177953" y="2286162"/>
            <a:ext cx="7236309" cy="4357675"/>
          </a:xfr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D93465C-5D1D-4762-0468-32A8374451D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2" descr="Venn diagram&#10;&#10;Description automatically generated with medium confidence">
            <a:extLst>
              <a:ext uri="{FF2B5EF4-FFF2-40B4-BE49-F238E27FC236}">
                <a16:creationId xmlns:a16="http://schemas.microsoft.com/office/drawing/2014/main" id="{AE14410B-7BDD-B4AE-735E-4D50AC50C07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86514" y="2919036"/>
            <a:ext cx="2489817" cy="246491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844694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Picture 76">
            <a:extLst>
              <a:ext uri="{FF2B5EF4-FFF2-40B4-BE49-F238E27FC236}">
                <a16:creationId xmlns:a16="http://schemas.microsoft.com/office/drawing/2014/main" id="{412E3267-7ABE-412B-8580-47EC0D1F61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20B62C5A-2250-4380-AB23-DB87446CCE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81" name="Oval 80">
            <a:extLst>
              <a:ext uri="{FF2B5EF4-FFF2-40B4-BE49-F238E27FC236}">
                <a16:creationId xmlns:a16="http://schemas.microsoft.com/office/drawing/2014/main" id="{D42CF425-7213-4F89-B0FF-4C2BDDD9C6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83" name="Picture 82">
            <a:extLst>
              <a:ext uri="{FF2B5EF4-FFF2-40B4-BE49-F238E27FC236}">
                <a16:creationId xmlns:a16="http://schemas.microsoft.com/office/drawing/2014/main" id="{D35DA97D-88F8-4249-B650-4FC9FD50A3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43F38673-6E30-4BAE-AC67-0B283EBF42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87" name="Rectangle 86">
            <a:extLst>
              <a:ext uri="{FF2B5EF4-FFF2-40B4-BE49-F238E27FC236}">
                <a16:creationId xmlns:a16="http://schemas.microsoft.com/office/drawing/2014/main" id="{202A25CB-1ED1-4C87-AB49-8D3BC684D1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3" name="Title 42">
            <a:extLst>
              <a:ext uri="{FF2B5EF4-FFF2-40B4-BE49-F238E27FC236}">
                <a16:creationId xmlns:a16="http://schemas.microsoft.com/office/drawing/2014/main" id="{4C8BC353-E1D7-CF4B-B062-884DF8D56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2" y="452718"/>
            <a:ext cx="5629222" cy="140053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WEEK THREE</a:t>
            </a:r>
          </a:p>
        </p:txBody>
      </p:sp>
      <p:sp>
        <p:nvSpPr>
          <p:cNvPr id="89" name="Freeform: Shape 88">
            <a:extLst>
              <a:ext uri="{FF2B5EF4-FFF2-40B4-BE49-F238E27FC236}">
                <a16:creationId xmlns:a16="http://schemas.microsoft.com/office/drawing/2014/main" id="{B52D69C2-6C47-427C-AE60-582FE30B22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5998731" y="664312"/>
            <a:ext cx="6858001" cy="5529377"/>
          </a:xfrm>
          <a:custGeom>
            <a:avLst/>
            <a:gdLst>
              <a:gd name="connsiteX0" fmla="*/ 6858001 w 6858001"/>
              <a:gd name="connsiteY0" fmla="*/ 1177 h 5529377"/>
              <a:gd name="connsiteX1" fmla="*/ 6858001 w 6858001"/>
              <a:gd name="connsiteY1" fmla="*/ 1344715 h 5529377"/>
              <a:gd name="connsiteX2" fmla="*/ 6858000 w 6858001"/>
              <a:gd name="connsiteY2" fmla="*/ 1344715 h 5529377"/>
              <a:gd name="connsiteX3" fmla="*/ 6858000 w 6858001"/>
              <a:gd name="connsiteY3" fmla="*/ 5529377 h 5529377"/>
              <a:gd name="connsiteX4" fmla="*/ 0 w 6858001"/>
              <a:gd name="connsiteY4" fmla="*/ 5529376 h 5529377"/>
              <a:gd name="connsiteX5" fmla="*/ 0 w 6858001"/>
              <a:gd name="connsiteY5" fmla="*/ 891096 h 5529377"/>
              <a:gd name="connsiteX6" fmla="*/ 1 w 6858001"/>
              <a:gd name="connsiteY6" fmla="*/ 891096 h 5529377"/>
              <a:gd name="connsiteX7" fmla="*/ 1 w 6858001"/>
              <a:gd name="connsiteY7" fmla="*/ 0 h 5529377"/>
              <a:gd name="connsiteX8" fmla="*/ 40463 w 6858001"/>
              <a:gd name="connsiteY8" fmla="*/ 5883 h 5529377"/>
              <a:gd name="connsiteX9" fmla="*/ 159107 w 6858001"/>
              <a:gd name="connsiteY9" fmla="*/ 23196 h 5529377"/>
              <a:gd name="connsiteX10" fmla="*/ 245518 w 6858001"/>
              <a:gd name="connsiteY10" fmla="*/ 35299 h 5529377"/>
              <a:gd name="connsiteX11" fmla="*/ 348388 w 6858001"/>
              <a:gd name="connsiteY11" fmla="*/ 48073 h 5529377"/>
              <a:gd name="connsiteX12" fmla="*/ 470460 w 6858001"/>
              <a:gd name="connsiteY12" fmla="*/ 63369 h 5529377"/>
              <a:gd name="connsiteX13" fmla="*/ 605563 w 6858001"/>
              <a:gd name="connsiteY13" fmla="*/ 79506 h 5529377"/>
              <a:gd name="connsiteX14" fmla="*/ 757810 w 6858001"/>
              <a:gd name="connsiteY14" fmla="*/ 96483 h 5529377"/>
              <a:gd name="connsiteX15" fmla="*/ 923774 w 6858001"/>
              <a:gd name="connsiteY15" fmla="*/ 114469 h 5529377"/>
              <a:gd name="connsiteX16" fmla="*/ 1104139 w 6858001"/>
              <a:gd name="connsiteY16" fmla="*/ 132454 h 5529377"/>
              <a:gd name="connsiteX17" fmla="*/ 1296163 w 6858001"/>
              <a:gd name="connsiteY17" fmla="*/ 150776 h 5529377"/>
              <a:gd name="connsiteX18" fmla="*/ 1503275 w 6858001"/>
              <a:gd name="connsiteY18" fmla="*/ 167753 h 5529377"/>
              <a:gd name="connsiteX19" fmla="*/ 1719988 w 6858001"/>
              <a:gd name="connsiteY19" fmla="*/ 184058 h 5529377"/>
              <a:gd name="connsiteX20" fmla="*/ 1949045 w 6858001"/>
              <a:gd name="connsiteY20" fmla="*/ 198849 h 5529377"/>
              <a:gd name="connsiteX21" fmla="*/ 2187703 w 6858001"/>
              <a:gd name="connsiteY21" fmla="*/ 212969 h 5529377"/>
              <a:gd name="connsiteX22" fmla="*/ 2436649 w 6858001"/>
              <a:gd name="connsiteY22" fmla="*/ 226248 h 5529377"/>
              <a:gd name="connsiteX23" fmla="*/ 2564208 w 6858001"/>
              <a:gd name="connsiteY23" fmla="*/ 230955 h 5529377"/>
              <a:gd name="connsiteX24" fmla="*/ 2694509 w 6858001"/>
              <a:gd name="connsiteY24" fmla="*/ 236165 h 5529377"/>
              <a:gd name="connsiteX25" fmla="*/ 2826868 w 6858001"/>
              <a:gd name="connsiteY25" fmla="*/ 241040 h 5529377"/>
              <a:gd name="connsiteX26" fmla="*/ 2959914 w 6858001"/>
              <a:gd name="connsiteY26" fmla="*/ 244234 h 5529377"/>
              <a:gd name="connsiteX27" fmla="*/ 3095702 w 6858001"/>
              <a:gd name="connsiteY27" fmla="*/ 247091 h 5529377"/>
              <a:gd name="connsiteX28" fmla="*/ 3232862 w 6858001"/>
              <a:gd name="connsiteY28" fmla="*/ 250117 h 5529377"/>
              <a:gd name="connsiteX29" fmla="*/ 3372765 w 6858001"/>
              <a:gd name="connsiteY29" fmla="*/ 252134 h 5529377"/>
              <a:gd name="connsiteX30" fmla="*/ 3514040 w 6858001"/>
              <a:gd name="connsiteY30" fmla="*/ 252134 h 5529377"/>
              <a:gd name="connsiteX31" fmla="*/ 3656686 w 6858001"/>
              <a:gd name="connsiteY31" fmla="*/ 253142 h 5529377"/>
              <a:gd name="connsiteX32" fmla="*/ 3800704 w 6858001"/>
              <a:gd name="connsiteY32" fmla="*/ 252134 h 5529377"/>
              <a:gd name="connsiteX33" fmla="*/ 3946780 w 6858001"/>
              <a:gd name="connsiteY33" fmla="*/ 250117 h 5529377"/>
              <a:gd name="connsiteX34" fmla="*/ 4092855 w 6858001"/>
              <a:gd name="connsiteY34" fmla="*/ 248268 h 5529377"/>
              <a:gd name="connsiteX35" fmla="*/ 4240988 w 6858001"/>
              <a:gd name="connsiteY35" fmla="*/ 244234 h 5529377"/>
              <a:gd name="connsiteX36" fmla="*/ 4390492 w 6858001"/>
              <a:gd name="connsiteY36" fmla="*/ 240032 h 5529377"/>
              <a:gd name="connsiteX37" fmla="*/ 4539997 w 6858001"/>
              <a:gd name="connsiteY37" fmla="*/ 235157 h 5529377"/>
              <a:gd name="connsiteX38" fmla="*/ 4690873 w 6858001"/>
              <a:gd name="connsiteY38" fmla="*/ 228266 h 5529377"/>
              <a:gd name="connsiteX39" fmla="*/ 4843120 w 6858001"/>
              <a:gd name="connsiteY39" fmla="*/ 220029 h 5529377"/>
              <a:gd name="connsiteX40" fmla="*/ 4996054 w 6858001"/>
              <a:gd name="connsiteY40" fmla="*/ 212129 h 5529377"/>
              <a:gd name="connsiteX41" fmla="*/ 5148987 w 6858001"/>
              <a:gd name="connsiteY41" fmla="*/ 202044 h 5529377"/>
              <a:gd name="connsiteX42" fmla="*/ 5303978 w 6858001"/>
              <a:gd name="connsiteY42" fmla="*/ 189941 h 5529377"/>
              <a:gd name="connsiteX43" fmla="*/ 5456911 w 6858001"/>
              <a:gd name="connsiteY43" fmla="*/ 177839 h 5529377"/>
              <a:gd name="connsiteX44" fmla="*/ 5612588 w 6858001"/>
              <a:gd name="connsiteY44" fmla="*/ 163887 h 5529377"/>
              <a:gd name="connsiteX45" fmla="*/ 5768950 w 6858001"/>
              <a:gd name="connsiteY45" fmla="*/ 148591 h 5529377"/>
              <a:gd name="connsiteX46" fmla="*/ 5923255 w 6858001"/>
              <a:gd name="connsiteY46" fmla="*/ 132455 h 5529377"/>
              <a:gd name="connsiteX47" fmla="*/ 6079618 w 6858001"/>
              <a:gd name="connsiteY47" fmla="*/ 113629 h 5529377"/>
              <a:gd name="connsiteX48" fmla="*/ 6235294 w 6858001"/>
              <a:gd name="connsiteY48" fmla="*/ 93458 h 5529377"/>
              <a:gd name="connsiteX49" fmla="*/ 6391657 w 6858001"/>
              <a:gd name="connsiteY49" fmla="*/ 73455 h 5529377"/>
              <a:gd name="connsiteX50" fmla="*/ 6547333 w 6858001"/>
              <a:gd name="connsiteY50" fmla="*/ 50091 h 5529377"/>
              <a:gd name="connsiteX51" fmla="*/ 6702324 w 6858001"/>
              <a:gd name="connsiteY51" fmla="*/ 26222 h 5529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1" h="5529377">
                <a:moveTo>
                  <a:pt x="6858001" y="1177"/>
                </a:moveTo>
                <a:lnTo>
                  <a:pt x="6858001" y="1344715"/>
                </a:lnTo>
                <a:lnTo>
                  <a:pt x="6858000" y="1344715"/>
                </a:lnTo>
                <a:lnTo>
                  <a:pt x="6858000" y="5529377"/>
                </a:lnTo>
                <a:lnTo>
                  <a:pt x="0" y="5529376"/>
                </a:lnTo>
                <a:lnTo>
                  <a:pt x="0" y="891096"/>
                </a:lnTo>
                <a:lnTo>
                  <a:pt x="1" y="891096"/>
                </a:lnTo>
                <a:lnTo>
                  <a:pt x="1" y="0"/>
                </a:lnTo>
                <a:lnTo>
                  <a:pt x="40463" y="5883"/>
                </a:lnTo>
                <a:lnTo>
                  <a:pt x="159107" y="23196"/>
                </a:lnTo>
                <a:lnTo>
                  <a:pt x="245518" y="35299"/>
                </a:lnTo>
                <a:lnTo>
                  <a:pt x="348388" y="48073"/>
                </a:lnTo>
                <a:lnTo>
                  <a:pt x="470460" y="63369"/>
                </a:lnTo>
                <a:lnTo>
                  <a:pt x="605563" y="79506"/>
                </a:lnTo>
                <a:lnTo>
                  <a:pt x="757810" y="96483"/>
                </a:lnTo>
                <a:lnTo>
                  <a:pt x="923774" y="114469"/>
                </a:lnTo>
                <a:lnTo>
                  <a:pt x="1104139" y="132454"/>
                </a:lnTo>
                <a:lnTo>
                  <a:pt x="1296163" y="150776"/>
                </a:lnTo>
                <a:lnTo>
                  <a:pt x="1503275" y="167753"/>
                </a:lnTo>
                <a:lnTo>
                  <a:pt x="1719988" y="184058"/>
                </a:lnTo>
                <a:lnTo>
                  <a:pt x="1949045" y="198849"/>
                </a:lnTo>
                <a:lnTo>
                  <a:pt x="2187703" y="212969"/>
                </a:lnTo>
                <a:lnTo>
                  <a:pt x="2436649" y="226248"/>
                </a:lnTo>
                <a:lnTo>
                  <a:pt x="2564208" y="230955"/>
                </a:lnTo>
                <a:lnTo>
                  <a:pt x="2694509" y="236165"/>
                </a:lnTo>
                <a:lnTo>
                  <a:pt x="2826868" y="241040"/>
                </a:lnTo>
                <a:lnTo>
                  <a:pt x="2959914" y="244234"/>
                </a:lnTo>
                <a:lnTo>
                  <a:pt x="3095702" y="247091"/>
                </a:lnTo>
                <a:lnTo>
                  <a:pt x="3232862" y="250117"/>
                </a:lnTo>
                <a:lnTo>
                  <a:pt x="3372765" y="252134"/>
                </a:lnTo>
                <a:lnTo>
                  <a:pt x="3514040" y="252134"/>
                </a:lnTo>
                <a:lnTo>
                  <a:pt x="3656686" y="253142"/>
                </a:lnTo>
                <a:lnTo>
                  <a:pt x="3800704" y="252134"/>
                </a:lnTo>
                <a:lnTo>
                  <a:pt x="3946780" y="250117"/>
                </a:lnTo>
                <a:lnTo>
                  <a:pt x="4092855" y="248268"/>
                </a:lnTo>
                <a:lnTo>
                  <a:pt x="4240988" y="244234"/>
                </a:lnTo>
                <a:lnTo>
                  <a:pt x="4390492" y="240032"/>
                </a:lnTo>
                <a:lnTo>
                  <a:pt x="4539997" y="235157"/>
                </a:lnTo>
                <a:lnTo>
                  <a:pt x="4690873" y="228266"/>
                </a:lnTo>
                <a:lnTo>
                  <a:pt x="4843120" y="220029"/>
                </a:lnTo>
                <a:lnTo>
                  <a:pt x="4996054" y="212129"/>
                </a:lnTo>
                <a:lnTo>
                  <a:pt x="5148987" y="202044"/>
                </a:lnTo>
                <a:lnTo>
                  <a:pt x="5303978" y="189941"/>
                </a:lnTo>
                <a:lnTo>
                  <a:pt x="5456911" y="177839"/>
                </a:lnTo>
                <a:lnTo>
                  <a:pt x="5612588" y="163887"/>
                </a:lnTo>
                <a:lnTo>
                  <a:pt x="5768950" y="148591"/>
                </a:lnTo>
                <a:lnTo>
                  <a:pt x="5923255" y="132455"/>
                </a:lnTo>
                <a:lnTo>
                  <a:pt x="6079618" y="113629"/>
                </a:lnTo>
                <a:lnTo>
                  <a:pt x="6235294" y="93458"/>
                </a:lnTo>
                <a:lnTo>
                  <a:pt x="6391657" y="73455"/>
                </a:lnTo>
                <a:lnTo>
                  <a:pt x="6547333" y="50091"/>
                </a:lnTo>
                <a:lnTo>
                  <a:pt x="6702324" y="2622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91" name="Freeform 7">
            <a:extLst>
              <a:ext uri="{FF2B5EF4-FFF2-40B4-BE49-F238E27FC236}">
                <a16:creationId xmlns:a16="http://schemas.microsoft.com/office/drawing/2014/main" id="{E849FE61-12C4-4A06-A722-B545DE0C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49843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757C186-A7A6-A84B-87B6-9CD9638923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11861" y="5945657"/>
            <a:ext cx="3980139" cy="905481"/>
          </a:xfrm>
          <a:prstGeom prst="rect">
            <a:avLst/>
          </a:prstGeom>
          <a:effectLst/>
        </p:spPr>
      </p:pic>
      <p:sp>
        <p:nvSpPr>
          <p:cNvPr id="93" name="Rectangle 92">
            <a:extLst>
              <a:ext uri="{FF2B5EF4-FFF2-40B4-BE49-F238E27FC236}">
                <a16:creationId xmlns:a16="http://schemas.microsoft.com/office/drawing/2014/main" id="{7FB12D8C-572F-4417-9FE1-D691A132F6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6" name="Content Placeholder 2" descr="Text&#10;&#10;Description automatically generated">
            <a:extLst>
              <a:ext uri="{FF2B5EF4-FFF2-40B4-BE49-F238E27FC236}">
                <a16:creationId xmlns:a16="http://schemas.microsoft.com/office/drawing/2014/main" id="{6763B4B6-9963-1A01-44B3-FF01E33D109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8"/>
          <a:stretch>
            <a:fillRect/>
          </a:stretch>
        </p:blipFill>
        <p:spPr>
          <a:xfrm>
            <a:off x="195925" y="1422400"/>
            <a:ext cx="6432640" cy="4381400"/>
          </a:xfrm>
        </p:spPr>
      </p:pic>
      <p:pic>
        <p:nvPicPr>
          <p:cNvPr id="13" name="Content Placeholder 1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4A6C134A-F884-5BD0-0526-F291BE95D2DB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9"/>
          <a:stretch>
            <a:fillRect/>
          </a:stretch>
        </p:blipFill>
        <p:spPr>
          <a:xfrm rot="5400000">
            <a:off x="7696157" y="787978"/>
            <a:ext cx="3709642" cy="5282043"/>
          </a:xfrm>
        </p:spPr>
      </p:pic>
    </p:spTree>
    <p:extLst>
      <p:ext uri="{BB962C8B-B14F-4D97-AF65-F5344CB8AC3E}">
        <p14:creationId xmlns:p14="http://schemas.microsoft.com/office/powerpoint/2010/main" val="3538221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:a16="http://schemas.microsoft.com/office/drawing/2014/main" id="{412E3267-7ABE-412B-8580-47EC0D1F61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20B62C5A-2250-4380-AB23-DB87446CCE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62" name="Oval 61">
            <a:extLst>
              <a:ext uri="{FF2B5EF4-FFF2-40B4-BE49-F238E27FC236}">
                <a16:creationId xmlns:a16="http://schemas.microsoft.com/office/drawing/2014/main" id="{D42CF425-7213-4F89-B0FF-4C2BDDD9C6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id="{D35DA97D-88F8-4249-B650-4FC9FD50A3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43F38673-6E30-4BAE-AC67-0B283EBF42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68" name="Rectangle 67">
            <a:extLst>
              <a:ext uri="{FF2B5EF4-FFF2-40B4-BE49-F238E27FC236}">
                <a16:creationId xmlns:a16="http://schemas.microsoft.com/office/drawing/2014/main" id="{202A25CB-1ED1-4C87-AB49-8D3BC684D1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0" name="Freeform: Shape 69">
            <a:extLst>
              <a:ext uri="{FF2B5EF4-FFF2-40B4-BE49-F238E27FC236}">
                <a16:creationId xmlns:a16="http://schemas.microsoft.com/office/drawing/2014/main" id="{BC004C91-9324-4E94-BC28-856AE162D3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1" y="1762067"/>
            <a:ext cx="12192417" cy="5095933"/>
          </a:xfrm>
          <a:custGeom>
            <a:avLst/>
            <a:gdLst>
              <a:gd name="connsiteX0" fmla="*/ 0 w 12192417"/>
              <a:gd name="connsiteY0" fmla="*/ 0 h 5095933"/>
              <a:gd name="connsiteX1" fmla="*/ 71931 w 12192417"/>
              <a:gd name="connsiteY1" fmla="*/ 12261 h 5095933"/>
              <a:gd name="connsiteX2" fmla="*/ 282848 w 12192417"/>
              <a:gd name="connsiteY2" fmla="*/ 48343 h 5095933"/>
              <a:gd name="connsiteX3" fmla="*/ 436463 w 12192417"/>
              <a:gd name="connsiteY3" fmla="*/ 73565 h 5095933"/>
              <a:gd name="connsiteX4" fmla="*/ 619338 w 12192417"/>
              <a:gd name="connsiteY4" fmla="*/ 100188 h 5095933"/>
              <a:gd name="connsiteX5" fmla="*/ 836350 w 12192417"/>
              <a:gd name="connsiteY5" fmla="*/ 132066 h 5095933"/>
              <a:gd name="connsiteX6" fmla="*/ 1076527 w 12192417"/>
              <a:gd name="connsiteY6" fmla="*/ 165696 h 5095933"/>
              <a:gd name="connsiteX7" fmla="*/ 1347183 w 12192417"/>
              <a:gd name="connsiteY7" fmla="*/ 201077 h 5095933"/>
              <a:gd name="connsiteX8" fmla="*/ 1642222 w 12192417"/>
              <a:gd name="connsiteY8" fmla="*/ 238560 h 5095933"/>
              <a:gd name="connsiteX9" fmla="*/ 1962863 w 12192417"/>
              <a:gd name="connsiteY9" fmla="*/ 276043 h 5095933"/>
              <a:gd name="connsiteX10" fmla="*/ 2304231 w 12192417"/>
              <a:gd name="connsiteY10" fmla="*/ 314227 h 5095933"/>
              <a:gd name="connsiteX11" fmla="*/ 2672420 w 12192417"/>
              <a:gd name="connsiteY11" fmla="*/ 349608 h 5095933"/>
              <a:gd name="connsiteX12" fmla="*/ 3057677 w 12192417"/>
              <a:gd name="connsiteY12" fmla="*/ 383588 h 5095933"/>
              <a:gd name="connsiteX13" fmla="*/ 3464880 w 12192417"/>
              <a:gd name="connsiteY13" fmla="*/ 414415 h 5095933"/>
              <a:gd name="connsiteX14" fmla="*/ 3889151 w 12192417"/>
              <a:gd name="connsiteY14" fmla="*/ 443841 h 5095933"/>
              <a:gd name="connsiteX15" fmla="*/ 4331709 w 12192417"/>
              <a:gd name="connsiteY15" fmla="*/ 471515 h 5095933"/>
              <a:gd name="connsiteX16" fmla="*/ 4558475 w 12192417"/>
              <a:gd name="connsiteY16" fmla="*/ 481324 h 5095933"/>
              <a:gd name="connsiteX17" fmla="*/ 4790117 w 12192417"/>
              <a:gd name="connsiteY17" fmla="*/ 492183 h 5095933"/>
              <a:gd name="connsiteX18" fmla="*/ 5025417 w 12192417"/>
              <a:gd name="connsiteY18" fmla="*/ 502342 h 5095933"/>
              <a:gd name="connsiteX19" fmla="*/ 5261936 w 12192417"/>
              <a:gd name="connsiteY19" fmla="*/ 508998 h 5095933"/>
              <a:gd name="connsiteX20" fmla="*/ 5503331 w 12192417"/>
              <a:gd name="connsiteY20" fmla="*/ 514953 h 5095933"/>
              <a:gd name="connsiteX21" fmla="*/ 5747166 w 12192417"/>
              <a:gd name="connsiteY21" fmla="*/ 521259 h 5095933"/>
              <a:gd name="connsiteX22" fmla="*/ 5995876 w 12192417"/>
              <a:gd name="connsiteY22" fmla="*/ 525463 h 5095933"/>
              <a:gd name="connsiteX23" fmla="*/ 6247025 w 12192417"/>
              <a:gd name="connsiteY23" fmla="*/ 525463 h 5095933"/>
              <a:gd name="connsiteX24" fmla="*/ 6500612 w 12192417"/>
              <a:gd name="connsiteY24" fmla="*/ 527565 h 5095933"/>
              <a:gd name="connsiteX25" fmla="*/ 6756638 w 12192417"/>
              <a:gd name="connsiteY25" fmla="*/ 525463 h 5095933"/>
              <a:gd name="connsiteX26" fmla="*/ 7016321 w 12192417"/>
              <a:gd name="connsiteY26" fmla="*/ 521259 h 5095933"/>
              <a:gd name="connsiteX27" fmla="*/ 7276004 w 12192417"/>
              <a:gd name="connsiteY27" fmla="*/ 517406 h 5095933"/>
              <a:gd name="connsiteX28" fmla="*/ 7539344 w 12192417"/>
              <a:gd name="connsiteY28" fmla="*/ 508998 h 5095933"/>
              <a:gd name="connsiteX29" fmla="*/ 7805123 w 12192417"/>
              <a:gd name="connsiteY29" fmla="*/ 500241 h 5095933"/>
              <a:gd name="connsiteX30" fmla="*/ 8070902 w 12192417"/>
              <a:gd name="connsiteY30" fmla="*/ 490082 h 5095933"/>
              <a:gd name="connsiteX31" fmla="*/ 8339120 w 12192417"/>
              <a:gd name="connsiteY31" fmla="*/ 475719 h 5095933"/>
              <a:gd name="connsiteX32" fmla="*/ 8609775 w 12192417"/>
              <a:gd name="connsiteY32" fmla="*/ 458554 h 5095933"/>
              <a:gd name="connsiteX33" fmla="*/ 8881650 w 12192417"/>
              <a:gd name="connsiteY33" fmla="*/ 442089 h 5095933"/>
              <a:gd name="connsiteX34" fmla="*/ 9153525 w 12192417"/>
              <a:gd name="connsiteY34" fmla="*/ 421071 h 5095933"/>
              <a:gd name="connsiteX35" fmla="*/ 9429057 w 12192417"/>
              <a:gd name="connsiteY35" fmla="*/ 395849 h 5095933"/>
              <a:gd name="connsiteX36" fmla="*/ 9700932 w 12192417"/>
              <a:gd name="connsiteY36" fmla="*/ 370626 h 5095933"/>
              <a:gd name="connsiteX37" fmla="*/ 9977683 w 12192417"/>
              <a:gd name="connsiteY37" fmla="*/ 341551 h 5095933"/>
              <a:gd name="connsiteX38" fmla="*/ 10255654 w 12192417"/>
              <a:gd name="connsiteY38" fmla="*/ 309673 h 5095933"/>
              <a:gd name="connsiteX39" fmla="*/ 10529967 w 12192417"/>
              <a:gd name="connsiteY39" fmla="*/ 276043 h 5095933"/>
              <a:gd name="connsiteX40" fmla="*/ 10807938 w 12192417"/>
              <a:gd name="connsiteY40" fmla="*/ 236809 h 5095933"/>
              <a:gd name="connsiteX41" fmla="*/ 11084689 w 12192417"/>
              <a:gd name="connsiteY41" fmla="*/ 194772 h 5095933"/>
              <a:gd name="connsiteX42" fmla="*/ 11362660 w 12192417"/>
              <a:gd name="connsiteY42" fmla="*/ 153085 h 5095933"/>
              <a:gd name="connsiteX43" fmla="*/ 11639411 w 12192417"/>
              <a:gd name="connsiteY43" fmla="*/ 104392 h 5095933"/>
              <a:gd name="connsiteX44" fmla="*/ 11914944 w 12192417"/>
              <a:gd name="connsiteY44" fmla="*/ 54648 h 5095933"/>
              <a:gd name="connsiteX45" fmla="*/ 12191695 w 12192417"/>
              <a:gd name="connsiteY45" fmla="*/ 2452 h 5095933"/>
              <a:gd name="connsiteX46" fmla="*/ 12191695 w 12192417"/>
              <a:gd name="connsiteY46" fmla="*/ 2162231 h 5095933"/>
              <a:gd name="connsiteX47" fmla="*/ 12192417 w 12192417"/>
              <a:gd name="connsiteY47" fmla="*/ 2162231 h 5095933"/>
              <a:gd name="connsiteX48" fmla="*/ 12192417 w 12192417"/>
              <a:gd name="connsiteY48" fmla="*/ 5095933 h 5095933"/>
              <a:gd name="connsiteX49" fmla="*/ 0 w 12192417"/>
              <a:gd name="connsiteY49" fmla="*/ 5095933 h 5095933"/>
              <a:gd name="connsiteX50" fmla="*/ 0 w 12192417"/>
              <a:gd name="connsiteY50" fmla="*/ 2791958 h 5095933"/>
              <a:gd name="connsiteX51" fmla="*/ 0 w 12192417"/>
              <a:gd name="connsiteY51" fmla="*/ 2162231 h 509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417" h="5095933">
                <a:moveTo>
                  <a:pt x="0" y="0"/>
                </a:moveTo>
                <a:lnTo>
                  <a:pt x="71931" y="12261"/>
                </a:lnTo>
                <a:lnTo>
                  <a:pt x="282848" y="48343"/>
                </a:lnTo>
                <a:lnTo>
                  <a:pt x="436463" y="73565"/>
                </a:lnTo>
                <a:lnTo>
                  <a:pt x="619338" y="100188"/>
                </a:lnTo>
                <a:lnTo>
                  <a:pt x="836350" y="132066"/>
                </a:lnTo>
                <a:lnTo>
                  <a:pt x="1076527" y="165696"/>
                </a:lnTo>
                <a:lnTo>
                  <a:pt x="1347183" y="201077"/>
                </a:lnTo>
                <a:lnTo>
                  <a:pt x="1642222" y="238560"/>
                </a:lnTo>
                <a:lnTo>
                  <a:pt x="1962863" y="276043"/>
                </a:lnTo>
                <a:lnTo>
                  <a:pt x="2304231" y="314227"/>
                </a:lnTo>
                <a:lnTo>
                  <a:pt x="2672420" y="349608"/>
                </a:lnTo>
                <a:lnTo>
                  <a:pt x="3057677" y="383588"/>
                </a:lnTo>
                <a:lnTo>
                  <a:pt x="3464880" y="414415"/>
                </a:lnTo>
                <a:lnTo>
                  <a:pt x="3889151" y="443841"/>
                </a:lnTo>
                <a:lnTo>
                  <a:pt x="4331709" y="471515"/>
                </a:lnTo>
                <a:lnTo>
                  <a:pt x="4558475" y="481324"/>
                </a:lnTo>
                <a:lnTo>
                  <a:pt x="4790117" y="492183"/>
                </a:lnTo>
                <a:lnTo>
                  <a:pt x="5025417" y="502342"/>
                </a:lnTo>
                <a:lnTo>
                  <a:pt x="5261936" y="508998"/>
                </a:lnTo>
                <a:lnTo>
                  <a:pt x="5503331" y="514953"/>
                </a:lnTo>
                <a:lnTo>
                  <a:pt x="5747166" y="521259"/>
                </a:lnTo>
                <a:lnTo>
                  <a:pt x="5995876" y="525463"/>
                </a:lnTo>
                <a:lnTo>
                  <a:pt x="6247025" y="525463"/>
                </a:lnTo>
                <a:lnTo>
                  <a:pt x="6500612" y="527565"/>
                </a:lnTo>
                <a:lnTo>
                  <a:pt x="6756638" y="525463"/>
                </a:lnTo>
                <a:lnTo>
                  <a:pt x="7016321" y="521259"/>
                </a:lnTo>
                <a:lnTo>
                  <a:pt x="7276004" y="517406"/>
                </a:lnTo>
                <a:lnTo>
                  <a:pt x="7539344" y="508998"/>
                </a:lnTo>
                <a:lnTo>
                  <a:pt x="7805123" y="500241"/>
                </a:lnTo>
                <a:lnTo>
                  <a:pt x="8070902" y="490082"/>
                </a:lnTo>
                <a:lnTo>
                  <a:pt x="8339120" y="475719"/>
                </a:lnTo>
                <a:lnTo>
                  <a:pt x="8609775" y="458554"/>
                </a:lnTo>
                <a:lnTo>
                  <a:pt x="8881650" y="442089"/>
                </a:lnTo>
                <a:lnTo>
                  <a:pt x="9153525" y="421071"/>
                </a:lnTo>
                <a:lnTo>
                  <a:pt x="9429057" y="395849"/>
                </a:lnTo>
                <a:lnTo>
                  <a:pt x="9700932" y="370626"/>
                </a:lnTo>
                <a:lnTo>
                  <a:pt x="9977683" y="341551"/>
                </a:lnTo>
                <a:lnTo>
                  <a:pt x="10255654" y="309673"/>
                </a:lnTo>
                <a:lnTo>
                  <a:pt x="10529967" y="276043"/>
                </a:lnTo>
                <a:lnTo>
                  <a:pt x="10807938" y="236809"/>
                </a:lnTo>
                <a:lnTo>
                  <a:pt x="11084689" y="194772"/>
                </a:lnTo>
                <a:lnTo>
                  <a:pt x="11362660" y="153085"/>
                </a:lnTo>
                <a:lnTo>
                  <a:pt x="11639411" y="104392"/>
                </a:lnTo>
                <a:lnTo>
                  <a:pt x="11914944" y="54648"/>
                </a:lnTo>
                <a:lnTo>
                  <a:pt x="12191695" y="2452"/>
                </a:lnTo>
                <a:lnTo>
                  <a:pt x="12191695" y="2162231"/>
                </a:lnTo>
                <a:lnTo>
                  <a:pt x="12192417" y="2162231"/>
                </a:lnTo>
                <a:lnTo>
                  <a:pt x="12192417" y="5095933"/>
                </a:lnTo>
                <a:lnTo>
                  <a:pt x="0" y="5095933"/>
                </a:lnTo>
                <a:lnTo>
                  <a:pt x="0" y="2791958"/>
                </a:lnTo>
                <a:lnTo>
                  <a:pt x="0" y="216223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72" name="Freeform 7">
            <a:extLst>
              <a:ext uri="{FF2B5EF4-FFF2-40B4-BE49-F238E27FC236}">
                <a16:creationId xmlns:a16="http://schemas.microsoft.com/office/drawing/2014/main" id="{5B562CD4-39C5-44ED-BD68-B789B305E0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1460230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3" name="Title 42">
            <a:extLst>
              <a:ext uri="{FF2B5EF4-FFF2-40B4-BE49-F238E27FC236}">
                <a16:creationId xmlns:a16="http://schemas.microsoft.com/office/drawing/2014/main" id="{4C8BC353-E1D7-CF4B-B062-884DF8D56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18071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WEEK THREE</a:t>
            </a:r>
          </a:p>
        </p:txBody>
      </p:sp>
      <p:pic>
        <p:nvPicPr>
          <p:cNvPr id="22" name="Picture 2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757C186-A7A6-A84B-87B6-9CD9638923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42857" y="5781407"/>
            <a:ext cx="4449144" cy="1012180"/>
          </a:xfrm>
          <a:prstGeom prst="rect">
            <a:avLst/>
          </a:prstGeom>
          <a:effectLst/>
        </p:spPr>
      </p:pic>
      <p:pic>
        <p:nvPicPr>
          <p:cNvPr id="13" name="Content Placeholder 12" descr="A picture containing diagram&#10;&#10;Description automatically generated">
            <a:extLst>
              <a:ext uri="{FF2B5EF4-FFF2-40B4-BE49-F238E27FC236}">
                <a16:creationId xmlns:a16="http://schemas.microsoft.com/office/drawing/2014/main" id="{0E18E587-FC73-83F7-928B-23E35529310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8"/>
          <a:stretch>
            <a:fillRect/>
          </a:stretch>
        </p:blipFill>
        <p:spPr>
          <a:xfrm>
            <a:off x="8605878" y="2427014"/>
            <a:ext cx="3294621" cy="3294621"/>
          </a:xfrm>
        </p:spPr>
      </p:pic>
      <p:pic>
        <p:nvPicPr>
          <p:cNvPr id="14" name="Content Placeholder 8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418E7716-6434-A7E6-A947-B9D7B0E6AEB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558" y="2086147"/>
            <a:ext cx="6678283" cy="4600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419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:a16="http://schemas.microsoft.com/office/drawing/2014/main" id="{412E3267-7ABE-412B-8580-47EC0D1F61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20B62C5A-2250-4380-AB23-DB87446CCE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62" name="Oval 61">
            <a:extLst>
              <a:ext uri="{FF2B5EF4-FFF2-40B4-BE49-F238E27FC236}">
                <a16:creationId xmlns:a16="http://schemas.microsoft.com/office/drawing/2014/main" id="{D42CF425-7213-4F89-B0FF-4C2BDDD9C6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id="{D35DA97D-88F8-4249-B650-4FC9FD50A3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43F38673-6E30-4BAE-AC67-0B283EBF42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68" name="Rectangle 67">
            <a:extLst>
              <a:ext uri="{FF2B5EF4-FFF2-40B4-BE49-F238E27FC236}">
                <a16:creationId xmlns:a16="http://schemas.microsoft.com/office/drawing/2014/main" id="{202A25CB-1ED1-4C87-AB49-8D3BC684D1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0" name="Freeform: Shape 69">
            <a:extLst>
              <a:ext uri="{FF2B5EF4-FFF2-40B4-BE49-F238E27FC236}">
                <a16:creationId xmlns:a16="http://schemas.microsoft.com/office/drawing/2014/main" id="{BC004C91-9324-4E94-BC28-856AE162D3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1" y="1762067"/>
            <a:ext cx="12192417" cy="5095933"/>
          </a:xfrm>
          <a:custGeom>
            <a:avLst/>
            <a:gdLst>
              <a:gd name="connsiteX0" fmla="*/ 0 w 12192417"/>
              <a:gd name="connsiteY0" fmla="*/ 0 h 5095933"/>
              <a:gd name="connsiteX1" fmla="*/ 71931 w 12192417"/>
              <a:gd name="connsiteY1" fmla="*/ 12261 h 5095933"/>
              <a:gd name="connsiteX2" fmla="*/ 282848 w 12192417"/>
              <a:gd name="connsiteY2" fmla="*/ 48343 h 5095933"/>
              <a:gd name="connsiteX3" fmla="*/ 436463 w 12192417"/>
              <a:gd name="connsiteY3" fmla="*/ 73565 h 5095933"/>
              <a:gd name="connsiteX4" fmla="*/ 619338 w 12192417"/>
              <a:gd name="connsiteY4" fmla="*/ 100188 h 5095933"/>
              <a:gd name="connsiteX5" fmla="*/ 836350 w 12192417"/>
              <a:gd name="connsiteY5" fmla="*/ 132066 h 5095933"/>
              <a:gd name="connsiteX6" fmla="*/ 1076527 w 12192417"/>
              <a:gd name="connsiteY6" fmla="*/ 165696 h 5095933"/>
              <a:gd name="connsiteX7" fmla="*/ 1347183 w 12192417"/>
              <a:gd name="connsiteY7" fmla="*/ 201077 h 5095933"/>
              <a:gd name="connsiteX8" fmla="*/ 1642222 w 12192417"/>
              <a:gd name="connsiteY8" fmla="*/ 238560 h 5095933"/>
              <a:gd name="connsiteX9" fmla="*/ 1962863 w 12192417"/>
              <a:gd name="connsiteY9" fmla="*/ 276043 h 5095933"/>
              <a:gd name="connsiteX10" fmla="*/ 2304231 w 12192417"/>
              <a:gd name="connsiteY10" fmla="*/ 314227 h 5095933"/>
              <a:gd name="connsiteX11" fmla="*/ 2672420 w 12192417"/>
              <a:gd name="connsiteY11" fmla="*/ 349608 h 5095933"/>
              <a:gd name="connsiteX12" fmla="*/ 3057677 w 12192417"/>
              <a:gd name="connsiteY12" fmla="*/ 383588 h 5095933"/>
              <a:gd name="connsiteX13" fmla="*/ 3464880 w 12192417"/>
              <a:gd name="connsiteY13" fmla="*/ 414415 h 5095933"/>
              <a:gd name="connsiteX14" fmla="*/ 3889151 w 12192417"/>
              <a:gd name="connsiteY14" fmla="*/ 443841 h 5095933"/>
              <a:gd name="connsiteX15" fmla="*/ 4331709 w 12192417"/>
              <a:gd name="connsiteY15" fmla="*/ 471515 h 5095933"/>
              <a:gd name="connsiteX16" fmla="*/ 4558475 w 12192417"/>
              <a:gd name="connsiteY16" fmla="*/ 481324 h 5095933"/>
              <a:gd name="connsiteX17" fmla="*/ 4790117 w 12192417"/>
              <a:gd name="connsiteY17" fmla="*/ 492183 h 5095933"/>
              <a:gd name="connsiteX18" fmla="*/ 5025417 w 12192417"/>
              <a:gd name="connsiteY18" fmla="*/ 502342 h 5095933"/>
              <a:gd name="connsiteX19" fmla="*/ 5261936 w 12192417"/>
              <a:gd name="connsiteY19" fmla="*/ 508998 h 5095933"/>
              <a:gd name="connsiteX20" fmla="*/ 5503331 w 12192417"/>
              <a:gd name="connsiteY20" fmla="*/ 514953 h 5095933"/>
              <a:gd name="connsiteX21" fmla="*/ 5747166 w 12192417"/>
              <a:gd name="connsiteY21" fmla="*/ 521259 h 5095933"/>
              <a:gd name="connsiteX22" fmla="*/ 5995876 w 12192417"/>
              <a:gd name="connsiteY22" fmla="*/ 525463 h 5095933"/>
              <a:gd name="connsiteX23" fmla="*/ 6247025 w 12192417"/>
              <a:gd name="connsiteY23" fmla="*/ 525463 h 5095933"/>
              <a:gd name="connsiteX24" fmla="*/ 6500612 w 12192417"/>
              <a:gd name="connsiteY24" fmla="*/ 527565 h 5095933"/>
              <a:gd name="connsiteX25" fmla="*/ 6756638 w 12192417"/>
              <a:gd name="connsiteY25" fmla="*/ 525463 h 5095933"/>
              <a:gd name="connsiteX26" fmla="*/ 7016321 w 12192417"/>
              <a:gd name="connsiteY26" fmla="*/ 521259 h 5095933"/>
              <a:gd name="connsiteX27" fmla="*/ 7276004 w 12192417"/>
              <a:gd name="connsiteY27" fmla="*/ 517406 h 5095933"/>
              <a:gd name="connsiteX28" fmla="*/ 7539344 w 12192417"/>
              <a:gd name="connsiteY28" fmla="*/ 508998 h 5095933"/>
              <a:gd name="connsiteX29" fmla="*/ 7805123 w 12192417"/>
              <a:gd name="connsiteY29" fmla="*/ 500241 h 5095933"/>
              <a:gd name="connsiteX30" fmla="*/ 8070902 w 12192417"/>
              <a:gd name="connsiteY30" fmla="*/ 490082 h 5095933"/>
              <a:gd name="connsiteX31" fmla="*/ 8339120 w 12192417"/>
              <a:gd name="connsiteY31" fmla="*/ 475719 h 5095933"/>
              <a:gd name="connsiteX32" fmla="*/ 8609775 w 12192417"/>
              <a:gd name="connsiteY32" fmla="*/ 458554 h 5095933"/>
              <a:gd name="connsiteX33" fmla="*/ 8881650 w 12192417"/>
              <a:gd name="connsiteY33" fmla="*/ 442089 h 5095933"/>
              <a:gd name="connsiteX34" fmla="*/ 9153525 w 12192417"/>
              <a:gd name="connsiteY34" fmla="*/ 421071 h 5095933"/>
              <a:gd name="connsiteX35" fmla="*/ 9429057 w 12192417"/>
              <a:gd name="connsiteY35" fmla="*/ 395849 h 5095933"/>
              <a:gd name="connsiteX36" fmla="*/ 9700932 w 12192417"/>
              <a:gd name="connsiteY36" fmla="*/ 370626 h 5095933"/>
              <a:gd name="connsiteX37" fmla="*/ 9977683 w 12192417"/>
              <a:gd name="connsiteY37" fmla="*/ 341551 h 5095933"/>
              <a:gd name="connsiteX38" fmla="*/ 10255654 w 12192417"/>
              <a:gd name="connsiteY38" fmla="*/ 309673 h 5095933"/>
              <a:gd name="connsiteX39" fmla="*/ 10529967 w 12192417"/>
              <a:gd name="connsiteY39" fmla="*/ 276043 h 5095933"/>
              <a:gd name="connsiteX40" fmla="*/ 10807938 w 12192417"/>
              <a:gd name="connsiteY40" fmla="*/ 236809 h 5095933"/>
              <a:gd name="connsiteX41" fmla="*/ 11084689 w 12192417"/>
              <a:gd name="connsiteY41" fmla="*/ 194772 h 5095933"/>
              <a:gd name="connsiteX42" fmla="*/ 11362660 w 12192417"/>
              <a:gd name="connsiteY42" fmla="*/ 153085 h 5095933"/>
              <a:gd name="connsiteX43" fmla="*/ 11639411 w 12192417"/>
              <a:gd name="connsiteY43" fmla="*/ 104392 h 5095933"/>
              <a:gd name="connsiteX44" fmla="*/ 11914944 w 12192417"/>
              <a:gd name="connsiteY44" fmla="*/ 54648 h 5095933"/>
              <a:gd name="connsiteX45" fmla="*/ 12191695 w 12192417"/>
              <a:gd name="connsiteY45" fmla="*/ 2452 h 5095933"/>
              <a:gd name="connsiteX46" fmla="*/ 12191695 w 12192417"/>
              <a:gd name="connsiteY46" fmla="*/ 2162231 h 5095933"/>
              <a:gd name="connsiteX47" fmla="*/ 12192417 w 12192417"/>
              <a:gd name="connsiteY47" fmla="*/ 2162231 h 5095933"/>
              <a:gd name="connsiteX48" fmla="*/ 12192417 w 12192417"/>
              <a:gd name="connsiteY48" fmla="*/ 5095933 h 5095933"/>
              <a:gd name="connsiteX49" fmla="*/ 0 w 12192417"/>
              <a:gd name="connsiteY49" fmla="*/ 5095933 h 5095933"/>
              <a:gd name="connsiteX50" fmla="*/ 0 w 12192417"/>
              <a:gd name="connsiteY50" fmla="*/ 2791958 h 5095933"/>
              <a:gd name="connsiteX51" fmla="*/ 0 w 12192417"/>
              <a:gd name="connsiteY51" fmla="*/ 2162231 h 509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417" h="5095933">
                <a:moveTo>
                  <a:pt x="0" y="0"/>
                </a:moveTo>
                <a:lnTo>
                  <a:pt x="71931" y="12261"/>
                </a:lnTo>
                <a:lnTo>
                  <a:pt x="282848" y="48343"/>
                </a:lnTo>
                <a:lnTo>
                  <a:pt x="436463" y="73565"/>
                </a:lnTo>
                <a:lnTo>
                  <a:pt x="619338" y="100188"/>
                </a:lnTo>
                <a:lnTo>
                  <a:pt x="836350" y="132066"/>
                </a:lnTo>
                <a:lnTo>
                  <a:pt x="1076527" y="165696"/>
                </a:lnTo>
                <a:lnTo>
                  <a:pt x="1347183" y="201077"/>
                </a:lnTo>
                <a:lnTo>
                  <a:pt x="1642222" y="238560"/>
                </a:lnTo>
                <a:lnTo>
                  <a:pt x="1962863" y="276043"/>
                </a:lnTo>
                <a:lnTo>
                  <a:pt x="2304231" y="314227"/>
                </a:lnTo>
                <a:lnTo>
                  <a:pt x="2672420" y="349608"/>
                </a:lnTo>
                <a:lnTo>
                  <a:pt x="3057677" y="383588"/>
                </a:lnTo>
                <a:lnTo>
                  <a:pt x="3464880" y="414415"/>
                </a:lnTo>
                <a:lnTo>
                  <a:pt x="3889151" y="443841"/>
                </a:lnTo>
                <a:lnTo>
                  <a:pt x="4331709" y="471515"/>
                </a:lnTo>
                <a:lnTo>
                  <a:pt x="4558475" y="481324"/>
                </a:lnTo>
                <a:lnTo>
                  <a:pt x="4790117" y="492183"/>
                </a:lnTo>
                <a:lnTo>
                  <a:pt x="5025417" y="502342"/>
                </a:lnTo>
                <a:lnTo>
                  <a:pt x="5261936" y="508998"/>
                </a:lnTo>
                <a:lnTo>
                  <a:pt x="5503331" y="514953"/>
                </a:lnTo>
                <a:lnTo>
                  <a:pt x="5747166" y="521259"/>
                </a:lnTo>
                <a:lnTo>
                  <a:pt x="5995876" y="525463"/>
                </a:lnTo>
                <a:lnTo>
                  <a:pt x="6247025" y="525463"/>
                </a:lnTo>
                <a:lnTo>
                  <a:pt x="6500612" y="527565"/>
                </a:lnTo>
                <a:lnTo>
                  <a:pt x="6756638" y="525463"/>
                </a:lnTo>
                <a:lnTo>
                  <a:pt x="7016321" y="521259"/>
                </a:lnTo>
                <a:lnTo>
                  <a:pt x="7276004" y="517406"/>
                </a:lnTo>
                <a:lnTo>
                  <a:pt x="7539344" y="508998"/>
                </a:lnTo>
                <a:lnTo>
                  <a:pt x="7805123" y="500241"/>
                </a:lnTo>
                <a:lnTo>
                  <a:pt x="8070902" y="490082"/>
                </a:lnTo>
                <a:lnTo>
                  <a:pt x="8339120" y="475719"/>
                </a:lnTo>
                <a:lnTo>
                  <a:pt x="8609775" y="458554"/>
                </a:lnTo>
                <a:lnTo>
                  <a:pt x="8881650" y="442089"/>
                </a:lnTo>
                <a:lnTo>
                  <a:pt x="9153525" y="421071"/>
                </a:lnTo>
                <a:lnTo>
                  <a:pt x="9429057" y="395849"/>
                </a:lnTo>
                <a:lnTo>
                  <a:pt x="9700932" y="370626"/>
                </a:lnTo>
                <a:lnTo>
                  <a:pt x="9977683" y="341551"/>
                </a:lnTo>
                <a:lnTo>
                  <a:pt x="10255654" y="309673"/>
                </a:lnTo>
                <a:lnTo>
                  <a:pt x="10529967" y="276043"/>
                </a:lnTo>
                <a:lnTo>
                  <a:pt x="10807938" y="236809"/>
                </a:lnTo>
                <a:lnTo>
                  <a:pt x="11084689" y="194772"/>
                </a:lnTo>
                <a:lnTo>
                  <a:pt x="11362660" y="153085"/>
                </a:lnTo>
                <a:lnTo>
                  <a:pt x="11639411" y="104392"/>
                </a:lnTo>
                <a:lnTo>
                  <a:pt x="11914944" y="54648"/>
                </a:lnTo>
                <a:lnTo>
                  <a:pt x="12191695" y="2452"/>
                </a:lnTo>
                <a:lnTo>
                  <a:pt x="12191695" y="2162231"/>
                </a:lnTo>
                <a:lnTo>
                  <a:pt x="12192417" y="2162231"/>
                </a:lnTo>
                <a:lnTo>
                  <a:pt x="12192417" y="5095933"/>
                </a:lnTo>
                <a:lnTo>
                  <a:pt x="0" y="5095933"/>
                </a:lnTo>
                <a:lnTo>
                  <a:pt x="0" y="2791958"/>
                </a:lnTo>
                <a:lnTo>
                  <a:pt x="0" y="216223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72" name="Freeform 7">
            <a:extLst>
              <a:ext uri="{FF2B5EF4-FFF2-40B4-BE49-F238E27FC236}">
                <a16:creationId xmlns:a16="http://schemas.microsoft.com/office/drawing/2014/main" id="{5B562CD4-39C5-44ED-BD68-B789B305E0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1460230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3" name="Title 42">
            <a:extLst>
              <a:ext uri="{FF2B5EF4-FFF2-40B4-BE49-F238E27FC236}">
                <a16:creationId xmlns:a16="http://schemas.microsoft.com/office/drawing/2014/main" id="{4C8BC353-E1D7-CF4B-B062-884DF8D56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18071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WEEK THREE</a:t>
            </a:r>
          </a:p>
        </p:txBody>
      </p:sp>
      <p:pic>
        <p:nvPicPr>
          <p:cNvPr id="22" name="Picture 2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757C186-A7A6-A84B-87B6-9CD9638923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42857" y="5781407"/>
            <a:ext cx="4449144" cy="1012180"/>
          </a:xfrm>
          <a:prstGeom prst="rect">
            <a:avLst/>
          </a:prstGeom>
          <a:effectLst/>
        </p:spPr>
      </p:pic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5F890920-44B2-3003-68C5-294300E12E5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0507" y="1307134"/>
            <a:ext cx="6392913" cy="5550866"/>
          </a:xfrm>
          <a:prstGeom prst="rect">
            <a:avLst/>
          </a:prstGeom>
        </p:spPr>
      </p:pic>
      <p:pic>
        <p:nvPicPr>
          <p:cNvPr id="11" name="Content Placeholder 10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CC3B7F9B-89A9-BFDF-3629-EBAB731241E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9"/>
          <a:stretch>
            <a:fillRect/>
          </a:stretch>
        </p:blipFill>
        <p:spPr>
          <a:xfrm>
            <a:off x="7401144" y="2162175"/>
            <a:ext cx="4396936" cy="3741738"/>
          </a:xfrm>
        </p:spPr>
      </p:pic>
    </p:spTree>
    <p:extLst>
      <p:ext uri="{BB962C8B-B14F-4D97-AF65-F5344CB8AC3E}">
        <p14:creationId xmlns:p14="http://schemas.microsoft.com/office/powerpoint/2010/main" val="33128880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:a16="http://schemas.microsoft.com/office/drawing/2014/main" id="{412E3267-7ABE-412B-8580-47EC0D1F61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20B62C5A-2250-4380-AB23-DB87446CCE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62" name="Oval 61">
            <a:extLst>
              <a:ext uri="{FF2B5EF4-FFF2-40B4-BE49-F238E27FC236}">
                <a16:creationId xmlns:a16="http://schemas.microsoft.com/office/drawing/2014/main" id="{D42CF425-7213-4F89-B0FF-4C2BDDD9C6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id="{D35DA97D-88F8-4249-B650-4FC9FD50A3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43F38673-6E30-4BAE-AC67-0B283EBF42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68" name="Rectangle 67">
            <a:extLst>
              <a:ext uri="{FF2B5EF4-FFF2-40B4-BE49-F238E27FC236}">
                <a16:creationId xmlns:a16="http://schemas.microsoft.com/office/drawing/2014/main" id="{202A25CB-1ED1-4C87-AB49-8D3BC684D1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0" name="Freeform: Shape 69">
            <a:extLst>
              <a:ext uri="{FF2B5EF4-FFF2-40B4-BE49-F238E27FC236}">
                <a16:creationId xmlns:a16="http://schemas.microsoft.com/office/drawing/2014/main" id="{BC004C91-9324-4E94-BC28-856AE162D3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1" y="1762067"/>
            <a:ext cx="12192417" cy="5095933"/>
          </a:xfrm>
          <a:custGeom>
            <a:avLst/>
            <a:gdLst>
              <a:gd name="connsiteX0" fmla="*/ 0 w 12192417"/>
              <a:gd name="connsiteY0" fmla="*/ 0 h 5095933"/>
              <a:gd name="connsiteX1" fmla="*/ 71931 w 12192417"/>
              <a:gd name="connsiteY1" fmla="*/ 12261 h 5095933"/>
              <a:gd name="connsiteX2" fmla="*/ 282848 w 12192417"/>
              <a:gd name="connsiteY2" fmla="*/ 48343 h 5095933"/>
              <a:gd name="connsiteX3" fmla="*/ 436463 w 12192417"/>
              <a:gd name="connsiteY3" fmla="*/ 73565 h 5095933"/>
              <a:gd name="connsiteX4" fmla="*/ 619338 w 12192417"/>
              <a:gd name="connsiteY4" fmla="*/ 100188 h 5095933"/>
              <a:gd name="connsiteX5" fmla="*/ 836350 w 12192417"/>
              <a:gd name="connsiteY5" fmla="*/ 132066 h 5095933"/>
              <a:gd name="connsiteX6" fmla="*/ 1076527 w 12192417"/>
              <a:gd name="connsiteY6" fmla="*/ 165696 h 5095933"/>
              <a:gd name="connsiteX7" fmla="*/ 1347183 w 12192417"/>
              <a:gd name="connsiteY7" fmla="*/ 201077 h 5095933"/>
              <a:gd name="connsiteX8" fmla="*/ 1642222 w 12192417"/>
              <a:gd name="connsiteY8" fmla="*/ 238560 h 5095933"/>
              <a:gd name="connsiteX9" fmla="*/ 1962863 w 12192417"/>
              <a:gd name="connsiteY9" fmla="*/ 276043 h 5095933"/>
              <a:gd name="connsiteX10" fmla="*/ 2304231 w 12192417"/>
              <a:gd name="connsiteY10" fmla="*/ 314227 h 5095933"/>
              <a:gd name="connsiteX11" fmla="*/ 2672420 w 12192417"/>
              <a:gd name="connsiteY11" fmla="*/ 349608 h 5095933"/>
              <a:gd name="connsiteX12" fmla="*/ 3057677 w 12192417"/>
              <a:gd name="connsiteY12" fmla="*/ 383588 h 5095933"/>
              <a:gd name="connsiteX13" fmla="*/ 3464880 w 12192417"/>
              <a:gd name="connsiteY13" fmla="*/ 414415 h 5095933"/>
              <a:gd name="connsiteX14" fmla="*/ 3889151 w 12192417"/>
              <a:gd name="connsiteY14" fmla="*/ 443841 h 5095933"/>
              <a:gd name="connsiteX15" fmla="*/ 4331709 w 12192417"/>
              <a:gd name="connsiteY15" fmla="*/ 471515 h 5095933"/>
              <a:gd name="connsiteX16" fmla="*/ 4558475 w 12192417"/>
              <a:gd name="connsiteY16" fmla="*/ 481324 h 5095933"/>
              <a:gd name="connsiteX17" fmla="*/ 4790117 w 12192417"/>
              <a:gd name="connsiteY17" fmla="*/ 492183 h 5095933"/>
              <a:gd name="connsiteX18" fmla="*/ 5025417 w 12192417"/>
              <a:gd name="connsiteY18" fmla="*/ 502342 h 5095933"/>
              <a:gd name="connsiteX19" fmla="*/ 5261936 w 12192417"/>
              <a:gd name="connsiteY19" fmla="*/ 508998 h 5095933"/>
              <a:gd name="connsiteX20" fmla="*/ 5503331 w 12192417"/>
              <a:gd name="connsiteY20" fmla="*/ 514953 h 5095933"/>
              <a:gd name="connsiteX21" fmla="*/ 5747166 w 12192417"/>
              <a:gd name="connsiteY21" fmla="*/ 521259 h 5095933"/>
              <a:gd name="connsiteX22" fmla="*/ 5995876 w 12192417"/>
              <a:gd name="connsiteY22" fmla="*/ 525463 h 5095933"/>
              <a:gd name="connsiteX23" fmla="*/ 6247025 w 12192417"/>
              <a:gd name="connsiteY23" fmla="*/ 525463 h 5095933"/>
              <a:gd name="connsiteX24" fmla="*/ 6500612 w 12192417"/>
              <a:gd name="connsiteY24" fmla="*/ 527565 h 5095933"/>
              <a:gd name="connsiteX25" fmla="*/ 6756638 w 12192417"/>
              <a:gd name="connsiteY25" fmla="*/ 525463 h 5095933"/>
              <a:gd name="connsiteX26" fmla="*/ 7016321 w 12192417"/>
              <a:gd name="connsiteY26" fmla="*/ 521259 h 5095933"/>
              <a:gd name="connsiteX27" fmla="*/ 7276004 w 12192417"/>
              <a:gd name="connsiteY27" fmla="*/ 517406 h 5095933"/>
              <a:gd name="connsiteX28" fmla="*/ 7539344 w 12192417"/>
              <a:gd name="connsiteY28" fmla="*/ 508998 h 5095933"/>
              <a:gd name="connsiteX29" fmla="*/ 7805123 w 12192417"/>
              <a:gd name="connsiteY29" fmla="*/ 500241 h 5095933"/>
              <a:gd name="connsiteX30" fmla="*/ 8070902 w 12192417"/>
              <a:gd name="connsiteY30" fmla="*/ 490082 h 5095933"/>
              <a:gd name="connsiteX31" fmla="*/ 8339120 w 12192417"/>
              <a:gd name="connsiteY31" fmla="*/ 475719 h 5095933"/>
              <a:gd name="connsiteX32" fmla="*/ 8609775 w 12192417"/>
              <a:gd name="connsiteY32" fmla="*/ 458554 h 5095933"/>
              <a:gd name="connsiteX33" fmla="*/ 8881650 w 12192417"/>
              <a:gd name="connsiteY33" fmla="*/ 442089 h 5095933"/>
              <a:gd name="connsiteX34" fmla="*/ 9153525 w 12192417"/>
              <a:gd name="connsiteY34" fmla="*/ 421071 h 5095933"/>
              <a:gd name="connsiteX35" fmla="*/ 9429057 w 12192417"/>
              <a:gd name="connsiteY35" fmla="*/ 395849 h 5095933"/>
              <a:gd name="connsiteX36" fmla="*/ 9700932 w 12192417"/>
              <a:gd name="connsiteY36" fmla="*/ 370626 h 5095933"/>
              <a:gd name="connsiteX37" fmla="*/ 9977683 w 12192417"/>
              <a:gd name="connsiteY37" fmla="*/ 341551 h 5095933"/>
              <a:gd name="connsiteX38" fmla="*/ 10255654 w 12192417"/>
              <a:gd name="connsiteY38" fmla="*/ 309673 h 5095933"/>
              <a:gd name="connsiteX39" fmla="*/ 10529967 w 12192417"/>
              <a:gd name="connsiteY39" fmla="*/ 276043 h 5095933"/>
              <a:gd name="connsiteX40" fmla="*/ 10807938 w 12192417"/>
              <a:gd name="connsiteY40" fmla="*/ 236809 h 5095933"/>
              <a:gd name="connsiteX41" fmla="*/ 11084689 w 12192417"/>
              <a:gd name="connsiteY41" fmla="*/ 194772 h 5095933"/>
              <a:gd name="connsiteX42" fmla="*/ 11362660 w 12192417"/>
              <a:gd name="connsiteY42" fmla="*/ 153085 h 5095933"/>
              <a:gd name="connsiteX43" fmla="*/ 11639411 w 12192417"/>
              <a:gd name="connsiteY43" fmla="*/ 104392 h 5095933"/>
              <a:gd name="connsiteX44" fmla="*/ 11914944 w 12192417"/>
              <a:gd name="connsiteY44" fmla="*/ 54648 h 5095933"/>
              <a:gd name="connsiteX45" fmla="*/ 12191695 w 12192417"/>
              <a:gd name="connsiteY45" fmla="*/ 2452 h 5095933"/>
              <a:gd name="connsiteX46" fmla="*/ 12191695 w 12192417"/>
              <a:gd name="connsiteY46" fmla="*/ 2162231 h 5095933"/>
              <a:gd name="connsiteX47" fmla="*/ 12192417 w 12192417"/>
              <a:gd name="connsiteY47" fmla="*/ 2162231 h 5095933"/>
              <a:gd name="connsiteX48" fmla="*/ 12192417 w 12192417"/>
              <a:gd name="connsiteY48" fmla="*/ 5095933 h 5095933"/>
              <a:gd name="connsiteX49" fmla="*/ 0 w 12192417"/>
              <a:gd name="connsiteY49" fmla="*/ 5095933 h 5095933"/>
              <a:gd name="connsiteX50" fmla="*/ 0 w 12192417"/>
              <a:gd name="connsiteY50" fmla="*/ 2791958 h 5095933"/>
              <a:gd name="connsiteX51" fmla="*/ 0 w 12192417"/>
              <a:gd name="connsiteY51" fmla="*/ 2162231 h 509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417" h="5095933">
                <a:moveTo>
                  <a:pt x="0" y="0"/>
                </a:moveTo>
                <a:lnTo>
                  <a:pt x="71931" y="12261"/>
                </a:lnTo>
                <a:lnTo>
                  <a:pt x="282848" y="48343"/>
                </a:lnTo>
                <a:lnTo>
                  <a:pt x="436463" y="73565"/>
                </a:lnTo>
                <a:lnTo>
                  <a:pt x="619338" y="100188"/>
                </a:lnTo>
                <a:lnTo>
                  <a:pt x="836350" y="132066"/>
                </a:lnTo>
                <a:lnTo>
                  <a:pt x="1076527" y="165696"/>
                </a:lnTo>
                <a:lnTo>
                  <a:pt x="1347183" y="201077"/>
                </a:lnTo>
                <a:lnTo>
                  <a:pt x="1642222" y="238560"/>
                </a:lnTo>
                <a:lnTo>
                  <a:pt x="1962863" y="276043"/>
                </a:lnTo>
                <a:lnTo>
                  <a:pt x="2304231" y="314227"/>
                </a:lnTo>
                <a:lnTo>
                  <a:pt x="2672420" y="349608"/>
                </a:lnTo>
                <a:lnTo>
                  <a:pt x="3057677" y="383588"/>
                </a:lnTo>
                <a:lnTo>
                  <a:pt x="3464880" y="414415"/>
                </a:lnTo>
                <a:lnTo>
                  <a:pt x="3889151" y="443841"/>
                </a:lnTo>
                <a:lnTo>
                  <a:pt x="4331709" y="471515"/>
                </a:lnTo>
                <a:lnTo>
                  <a:pt x="4558475" y="481324"/>
                </a:lnTo>
                <a:lnTo>
                  <a:pt x="4790117" y="492183"/>
                </a:lnTo>
                <a:lnTo>
                  <a:pt x="5025417" y="502342"/>
                </a:lnTo>
                <a:lnTo>
                  <a:pt x="5261936" y="508998"/>
                </a:lnTo>
                <a:lnTo>
                  <a:pt x="5503331" y="514953"/>
                </a:lnTo>
                <a:lnTo>
                  <a:pt x="5747166" y="521259"/>
                </a:lnTo>
                <a:lnTo>
                  <a:pt x="5995876" y="525463"/>
                </a:lnTo>
                <a:lnTo>
                  <a:pt x="6247025" y="525463"/>
                </a:lnTo>
                <a:lnTo>
                  <a:pt x="6500612" y="527565"/>
                </a:lnTo>
                <a:lnTo>
                  <a:pt x="6756638" y="525463"/>
                </a:lnTo>
                <a:lnTo>
                  <a:pt x="7016321" y="521259"/>
                </a:lnTo>
                <a:lnTo>
                  <a:pt x="7276004" y="517406"/>
                </a:lnTo>
                <a:lnTo>
                  <a:pt x="7539344" y="508998"/>
                </a:lnTo>
                <a:lnTo>
                  <a:pt x="7805123" y="500241"/>
                </a:lnTo>
                <a:lnTo>
                  <a:pt x="8070902" y="490082"/>
                </a:lnTo>
                <a:lnTo>
                  <a:pt x="8339120" y="475719"/>
                </a:lnTo>
                <a:lnTo>
                  <a:pt x="8609775" y="458554"/>
                </a:lnTo>
                <a:lnTo>
                  <a:pt x="8881650" y="442089"/>
                </a:lnTo>
                <a:lnTo>
                  <a:pt x="9153525" y="421071"/>
                </a:lnTo>
                <a:lnTo>
                  <a:pt x="9429057" y="395849"/>
                </a:lnTo>
                <a:lnTo>
                  <a:pt x="9700932" y="370626"/>
                </a:lnTo>
                <a:lnTo>
                  <a:pt x="9977683" y="341551"/>
                </a:lnTo>
                <a:lnTo>
                  <a:pt x="10255654" y="309673"/>
                </a:lnTo>
                <a:lnTo>
                  <a:pt x="10529967" y="276043"/>
                </a:lnTo>
                <a:lnTo>
                  <a:pt x="10807938" y="236809"/>
                </a:lnTo>
                <a:lnTo>
                  <a:pt x="11084689" y="194772"/>
                </a:lnTo>
                <a:lnTo>
                  <a:pt x="11362660" y="153085"/>
                </a:lnTo>
                <a:lnTo>
                  <a:pt x="11639411" y="104392"/>
                </a:lnTo>
                <a:lnTo>
                  <a:pt x="11914944" y="54648"/>
                </a:lnTo>
                <a:lnTo>
                  <a:pt x="12191695" y="2452"/>
                </a:lnTo>
                <a:lnTo>
                  <a:pt x="12191695" y="2162231"/>
                </a:lnTo>
                <a:lnTo>
                  <a:pt x="12192417" y="2162231"/>
                </a:lnTo>
                <a:lnTo>
                  <a:pt x="12192417" y="5095933"/>
                </a:lnTo>
                <a:lnTo>
                  <a:pt x="0" y="5095933"/>
                </a:lnTo>
                <a:lnTo>
                  <a:pt x="0" y="2791958"/>
                </a:lnTo>
                <a:lnTo>
                  <a:pt x="0" y="216223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72" name="Freeform 7">
            <a:extLst>
              <a:ext uri="{FF2B5EF4-FFF2-40B4-BE49-F238E27FC236}">
                <a16:creationId xmlns:a16="http://schemas.microsoft.com/office/drawing/2014/main" id="{5B562CD4-39C5-44ED-BD68-B789B305E0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1460230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3" name="Title 42">
            <a:extLst>
              <a:ext uri="{FF2B5EF4-FFF2-40B4-BE49-F238E27FC236}">
                <a16:creationId xmlns:a16="http://schemas.microsoft.com/office/drawing/2014/main" id="{4C8BC353-E1D7-CF4B-B062-884DF8D56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18071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WEEK THREE</a:t>
            </a:r>
          </a:p>
        </p:txBody>
      </p:sp>
      <p:pic>
        <p:nvPicPr>
          <p:cNvPr id="22" name="Picture 2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757C186-A7A6-A84B-87B6-9CD9638923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42857" y="5781407"/>
            <a:ext cx="4449144" cy="1012180"/>
          </a:xfrm>
          <a:prstGeom prst="rect">
            <a:avLst/>
          </a:prstGeom>
          <a:effectLst/>
        </p:spPr>
      </p:pic>
      <p:pic>
        <p:nvPicPr>
          <p:cNvPr id="6" name="Content Placeholder 5" descr="A picture containing qr code&#10;&#10;Description automatically generated">
            <a:extLst>
              <a:ext uri="{FF2B5EF4-FFF2-40B4-BE49-F238E27FC236}">
                <a16:creationId xmlns:a16="http://schemas.microsoft.com/office/drawing/2014/main" id="{6183EB58-2541-6B20-44DE-ED56C789D2D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8"/>
          <a:stretch>
            <a:fillRect/>
          </a:stretch>
        </p:blipFill>
        <p:spPr>
          <a:xfrm>
            <a:off x="259133" y="1542161"/>
            <a:ext cx="5124236" cy="5065823"/>
          </a:xfrm>
        </p:spPr>
      </p:pic>
      <p:pic>
        <p:nvPicPr>
          <p:cNvPr id="8" name="Picture 7" descr="A picture containing text, kazoo, vector graphics&#10;&#10;Description automatically generated">
            <a:extLst>
              <a:ext uri="{FF2B5EF4-FFF2-40B4-BE49-F238E27FC236}">
                <a16:creationId xmlns:a16="http://schemas.microsoft.com/office/drawing/2014/main" id="{4F147CA9-633C-0923-8D45-F337A4EF01F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3020"/>
          <a:stretch/>
        </p:blipFill>
        <p:spPr>
          <a:xfrm>
            <a:off x="6047303" y="1800408"/>
            <a:ext cx="5943600" cy="4138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040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9ECDD5C-152A-4CC7-8333-0F367B3A62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F5C92A3-369B-43F3-BDCE-E560B1B0EC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AEBE9F1A-B38D-446E-83AE-14B17CE77F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15B5014-A7EC-4BA6-9C83-8840CF81DB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22C43AB-86D7-420D-8AD7-DC0A15FDD0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5E3EB826-A471-488F-9E8A-D65528A3C0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85D5AA8-773B-469A-8802-9645A4DC9B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5B868426-8F18-77B5-4847-1BA77D7B40D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2889"/>
          <a:stretch/>
        </p:blipFill>
        <p:spPr>
          <a:xfrm>
            <a:off x="753885" y="183483"/>
            <a:ext cx="5882042" cy="6491034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C75AF42C-C556-454E-B2D3-2C917CB812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6" name="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5F02601-E810-1FDE-EB45-FDBB328D0DF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42857" y="5781407"/>
            <a:ext cx="4449144" cy="1012180"/>
          </a:xfrm>
          <a:prstGeom prst="rect">
            <a:avLst/>
          </a:prstGeom>
          <a:effectLst/>
        </p:spPr>
      </p:pic>
      <p:pic>
        <p:nvPicPr>
          <p:cNvPr id="9" name="Picture 8" descr="Venn diagram&#10;&#10;Description automatically generated with medium confidence">
            <a:extLst>
              <a:ext uri="{FF2B5EF4-FFF2-40B4-BE49-F238E27FC236}">
                <a16:creationId xmlns:a16="http://schemas.microsoft.com/office/drawing/2014/main" id="{5E5735AC-D804-1884-9C57-87BFC6E08CF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84585" y="2040633"/>
            <a:ext cx="2868253" cy="2841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6270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:a16="http://schemas.microsoft.com/office/drawing/2014/main" id="{412E3267-7ABE-412B-8580-47EC0D1F61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20B62C5A-2250-4380-AB23-DB87446CCE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62" name="Oval 61">
            <a:extLst>
              <a:ext uri="{FF2B5EF4-FFF2-40B4-BE49-F238E27FC236}">
                <a16:creationId xmlns:a16="http://schemas.microsoft.com/office/drawing/2014/main" id="{D42CF425-7213-4F89-B0FF-4C2BDDD9C6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id="{D35DA97D-88F8-4249-B650-4FC9FD50A3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43F38673-6E30-4BAE-AC67-0B283EBF42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68" name="Rectangle 67">
            <a:extLst>
              <a:ext uri="{FF2B5EF4-FFF2-40B4-BE49-F238E27FC236}">
                <a16:creationId xmlns:a16="http://schemas.microsoft.com/office/drawing/2014/main" id="{202A25CB-1ED1-4C87-AB49-8D3BC684D1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0" name="Freeform: Shape 69">
            <a:extLst>
              <a:ext uri="{FF2B5EF4-FFF2-40B4-BE49-F238E27FC236}">
                <a16:creationId xmlns:a16="http://schemas.microsoft.com/office/drawing/2014/main" id="{BC004C91-9324-4E94-BC28-856AE162D3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1" y="1762067"/>
            <a:ext cx="12192417" cy="5095933"/>
          </a:xfrm>
          <a:custGeom>
            <a:avLst/>
            <a:gdLst>
              <a:gd name="connsiteX0" fmla="*/ 0 w 12192417"/>
              <a:gd name="connsiteY0" fmla="*/ 0 h 5095933"/>
              <a:gd name="connsiteX1" fmla="*/ 71931 w 12192417"/>
              <a:gd name="connsiteY1" fmla="*/ 12261 h 5095933"/>
              <a:gd name="connsiteX2" fmla="*/ 282848 w 12192417"/>
              <a:gd name="connsiteY2" fmla="*/ 48343 h 5095933"/>
              <a:gd name="connsiteX3" fmla="*/ 436463 w 12192417"/>
              <a:gd name="connsiteY3" fmla="*/ 73565 h 5095933"/>
              <a:gd name="connsiteX4" fmla="*/ 619338 w 12192417"/>
              <a:gd name="connsiteY4" fmla="*/ 100188 h 5095933"/>
              <a:gd name="connsiteX5" fmla="*/ 836350 w 12192417"/>
              <a:gd name="connsiteY5" fmla="*/ 132066 h 5095933"/>
              <a:gd name="connsiteX6" fmla="*/ 1076527 w 12192417"/>
              <a:gd name="connsiteY6" fmla="*/ 165696 h 5095933"/>
              <a:gd name="connsiteX7" fmla="*/ 1347183 w 12192417"/>
              <a:gd name="connsiteY7" fmla="*/ 201077 h 5095933"/>
              <a:gd name="connsiteX8" fmla="*/ 1642222 w 12192417"/>
              <a:gd name="connsiteY8" fmla="*/ 238560 h 5095933"/>
              <a:gd name="connsiteX9" fmla="*/ 1962863 w 12192417"/>
              <a:gd name="connsiteY9" fmla="*/ 276043 h 5095933"/>
              <a:gd name="connsiteX10" fmla="*/ 2304231 w 12192417"/>
              <a:gd name="connsiteY10" fmla="*/ 314227 h 5095933"/>
              <a:gd name="connsiteX11" fmla="*/ 2672420 w 12192417"/>
              <a:gd name="connsiteY11" fmla="*/ 349608 h 5095933"/>
              <a:gd name="connsiteX12" fmla="*/ 3057677 w 12192417"/>
              <a:gd name="connsiteY12" fmla="*/ 383588 h 5095933"/>
              <a:gd name="connsiteX13" fmla="*/ 3464880 w 12192417"/>
              <a:gd name="connsiteY13" fmla="*/ 414415 h 5095933"/>
              <a:gd name="connsiteX14" fmla="*/ 3889151 w 12192417"/>
              <a:gd name="connsiteY14" fmla="*/ 443841 h 5095933"/>
              <a:gd name="connsiteX15" fmla="*/ 4331709 w 12192417"/>
              <a:gd name="connsiteY15" fmla="*/ 471515 h 5095933"/>
              <a:gd name="connsiteX16" fmla="*/ 4558475 w 12192417"/>
              <a:gd name="connsiteY16" fmla="*/ 481324 h 5095933"/>
              <a:gd name="connsiteX17" fmla="*/ 4790117 w 12192417"/>
              <a:gd name="connsiteY17" fmla="*/ 492183 h 5095933"/>
              <a:gd name="connsiteX18" fmla="*/ 5025417 w 12192417"/>
              <a:gd name="connsiteY18" fmla="*/ 502342 h 5095933"/>
              <a:gd name="connsiteX19" fmla="*/ 5261936 w 12192417"/>
              <a:gd name="connsiteY19" fmla="*/ 508998 h 5095933"/>
              <a:gd name="connsiteX20" fmla="*/ 5503331 w 12192417"/>
              <a:gd name="connsiteY20" fmla="*/ 514953 h 5095933"/>
              <a:gd name="connsiteX21" fmla="*/ 5747166 w 12192417"/>
              <a:gd name="connsiteY21" fmla="*/ 521259 h 5095933"/>
              <a:gd name="connsiteX22" fmla="*/ 5995876 w 12192417"/>
              <a:gd name="connsiteY22" fmla="*/ 525463 h 5095933"/>
              <a:gd name="connsiteX23" fmla="*/ 6247025 w 12192417"/>
              <a:gd name="connsiteY23" fmla="*/ 525463 h 5095933"/>
              <a:gd name="connsiteX24" fmla="*/ 6500612 w 12192417"/>
              <a:gd name="connsiteY24" fmla="*/ 527565 h 5095933"/>
              <a:gd name="connsiteX25" fmla="*/ 6756638 w 12192417"/>
              <a:gd name="connsiteY25" fmla="*/ 525463 h 5095933"/>
              <a:gd name="connsiteX26" fmla="*/ 7016321 w 12192417"/>
              <a:gd name="connsiteY26" fmla="*/ 521259 h 5095933"/>
              <a:gd name="connsiteX27" fmla="*/ 7276004 w 12192417"/>
              <a:gd name="connsiteY27" fmla="*/ 517406 h 5095933"/>
              <a:gd name="connsiteX28" fmla="*/ 7539344 w 12192417"/>
              <a:gd name="connsiteY28" fmla="*/ 508998 h 5095933"/>
              <a:gd name="connsiteX29" fmla="*/ 7805123 w 12192417"/>
              <a:gd name="connsiteY29" fmla="*/ 500241 h 5095933"/>
              <a:gd name="connsiteX30" fmla="*/ 8070902 w 12192417"/>
              <a:gd name="connsiteY30" fmla="*/ 490082 h 5095933"/>
              <a:gd name="connsiteX31" fmla="*/ 8339120 w 12192417"/>
              <a:gd name="connsiteY31" fmla="*/ 475719 h 5095933"/>
              <a:gd name="connsiteX32" fmla="*/ 8609775 w 12192417"/>
              <a:gd name="connsiteY32" fmla="*/ 458554 h 5095933"/>
              <a:gd name="connsiteX33" fmla="*/ 8881650 w 12192417"/>
              <a:gd name="connsiteY33" fmla="*/ 442089 h 5095933"/>
              <a:gd name="connsiteX34" fmla="*/ 9153525 w 12192417"/>
              <a:gd name="connsiteY34" fmla="*/ 421071 h 5095933"/>
              <a:gd name="connsiteX35" fmla="*/ 9429057 w 12192417"/>
              <a:gd name="connsiteY35" fmla="*/ 395849 h 5095933"/>
              <a:gd name="connsiteX36" fmla="*/ 9700932 w 12192417"/>
              <a:gd name="connsiteY36" fmla="*/ 370626 h 5095933"/>
              <a:gd name="connsiteX37" fmla="*/ 9977683 w 12192417"/>
              <a:gd name="connsiteY37" fmla="*/ 341551 h 5095933"/>
              <a:gd name="connsiteX38" fmla="*/ 10255654 w 12192417"/>
              <a:gd name="connsiteY38" fmla="*/ 309673 h 5095933"/>
              <a:gd name="connsiteX39" fmla="*/ 10529967 w 12192417"/>
              <a:gd name="connsiteY39" fmla="*/ 276043 h 5095933"/>
              <a:gd name="connsiteX40" fmla="*/ 10807938 w 12192417"/>
              <a:gd name="connsiteY40" fmla="*/ 236809 h 5095933"/>
              <a:gd name="connsiteX41" fmla="*/ 11084689 w 12192417"/>
              <a:gd name="connsiteY41" fmla="*/ 194772 h 5095933"/>
              <a:gd name="connsiteX42" fmla="*/ 11362660 w 12192417"/>
              <a:gd name="connsiteY42" fmla="*/ 153085 h 5095933"/>
              <a:gd name="connsiteX43" fmla="*/ 11639411 w 12192417"/>
              <a:gd name="connsiteY43" fmla="*/ 104392 h 5095933"/>
              <a:gd name="connsiteX44" fmla="*/ 11914944 w 12192417"/>
              <a:gd name="connsiteY44" fmla="*/ 54648 h 5095933"/>
              <a:gd name="connsiteX45" fmla="*/ 12191695 w 12192417"/>
              <a:gd name="connsiteY45" fmla="*/ 2452 h 5095933"/>
              <a:gd name="connsiteX46" fmla="*/ 12191695 w 12192417"/>
              <a:gd name="connsiteY46" fmla="*/ 2162231 h 5095933"/>
              <a:gd name="connsiteX47" fmla="*/ 12192417 w 12192417"/>
              <a:gd name="connsiteY47" fmla="*/ 2162231 h 5095933"/>
              <a:gd name="connsiteX48" fmla="*/ 12192417 w 12192417"/>
              <a:gd name="connsiteY48" fmla="*/ 5095933 h 5095933"/>
              <a:gd name="connsiteX49" fmla="*/ 0 w 12192417"/>
              <a:gd name="connsiteY49" fmla="*/ 5095933 h 5095933"/>
              <a:gd name="connsiteX50" fmla="*/ 0 w 12192417"/>
              <a:gd name="connsiteY50" fmla="*/ 2791958 h 5095933"/>
              <a:gd name="connsiteX51" fmla="*/ 0 w 12192417"/>
              <a:gd name="connsiteY51" fmla="*/ 2162231 h 509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417" h="5095933">
                <a:moveTo>
                  <a:pt x="0" y="0"/>
                </a:moveTo>
                <a:lnTo>
                  <a:pt x="71931" y="12261"/>
                </a:lnTo>
                <a:lnTo>
                  <a:pt x="282848" y="48343"/>
                </a:lnTo>
                <a:lnTo>
                  <a:pt x="436463" y="73565"/>
                </a:lnTo>
                <a:lnTo>
                  <a:pt x="619338" y="100188"/>
                </a:lnTo>
                <a:lnTo>
                  <a:pt x="836350" y="132066"/>
                </a:lnTo>
                <a:lnTo>
                  <a:pt x="1076527" y="165696"/>
                </a:lnTo>
                <a:lnTo>
                  <a:pt x="1347183" y="201077"/>
                </a:lnTo>
                <a:lnTo>
                  <a:pt x="1642222" y="238560"/>
                </a:lnTo>
                <a:lnTo>
                  <a:pt x="1962863" y="276043"/>
                </a:lnTo>
                <a:lnTo>
                  <a:pt x="2304231" y="314227"/>
                </a:lnTo>
                <a:lnTo>
                  <a:pt x="2672420" y="349608"/>
                </a:lnTo>
                <a:lnTo>
                  <a:pt x="3057677" y="383588"/>
                </a:lnTo>
                <a:lnTo>
                  <a:pt x="3464880" y="414415"/>
                </a:lnTo>
                <a:lnTo>
                  <a:pt x="3889151" y="443841"/>
                </a:lnTo>
                <a:lnTo>
                  <a:pt x="4331709" y="471515"/>
                </a:lnTo>
                <a:lnTo>
                  <a:pt x="4558475" y="481324"/>
                </a:lnTo>
                <a:lnTo>
                  <a:pt x="4790117" y="492183"/>
                </a:lnTo>
                <a:lnTo>
                  <a:pt x="5025417" y="502342"/>
                </a:lnTo>
                <a:lnTo>
                  <a:pt x="5261936" y="508998"/>
                </a:lnTo>
                <a:lnTo>
                  <a:pt x="5503331" y="514953"/>
                </a:lnTo>
                <a:lnTo>
                  <a:pt x="5747166" y="521259"/>
                </a:lnTo>
                <a:lnTo>
                  <a:pt x="5995876" y="525463"/>
                </a:lnTo>
                <a:lnTo>
                  <a:pt x="6247025" y="525463"/>
                </a:lnTo>
                <a:lnTo>
                  <a:pt x="6500612" y="527565"/>
                </a:lnTo>
                <a:lnTo>
                  <a:pt x="6756638" y="525463"/>
                </a:lnTo>
                <a:lnTo>
                  <a:pt x="7016321" y="521259"/>
                </a:lnTo>
                <a:lnTo>
                  <a:pt x="7276004" y="517406"/>
                </a:lnTo>
                <a:lnTo>
                  <a:pt x="7539344" y="508998"/>
                </a:lnTo>
                <a:lnTo>
                  <a:pt x="7805123" y="500241"/>
                </a:lnTo>
                <a:lnTo>
                  <a:pt x="8070902" y="490082"/>
                </a:lnTo>
                <a:lnTo>
                  <a:pt x="8339120" y="475719"/>
                </a:lnTo>
                <a:lnTo>
                  <a:pt x="8609775" y="458554"/>
                </a:lnTo>
                <a:lnTo>
                  <a:pt x="8881650" y="442089"/>
                </a:lnTo>
                <a:lnTo>
                  <a:pt x="9153525" y="421071"/>
                </a:lnTo>
                <a:lnTo>
                  <a:pt x="9429057" y="395849"/>
                </a:lnTo>
                <a:lnTo>
                  <a:pt x="9700932" y="370626"/>
                </a:lnTo>
                <a:lnTo>
                  <a:pt x="9977683" y="341551"/>
                </a:lnTo>
                <a:lnTo>
                  <a:pt x="10255654" y="309673"/>
                </a:lnTo>
                <a:lnTo>
                  <a:pt x="10529967" y="276043"/>
                </a:lnTo>
                <a:lnTo>
                  <a:pt x="10807938" y="236809"/>
                </a:lnTo>
                <a:lnTo>
                  <a:pt x="11084689" y="194772"/>
                </a:lnTo>
                <a:lnTo>
                  <a:pt x="11362660" y="153085"/>
                </a:lnTo>
                <a:lnTo>
                  <a:pt x="11639411" y="104392"/>
                </a:lnTo>
                <a:lnTo>
                  <a:pt x="11914944" y="54648"/>
                </a:lnTo>
                <a:lnTo>
                  <a:pt x="12191695" y="2452"/>
                </a:lnTo>
                <a:lnTo>
                  <a:pt x="12191695" y="2162231"/>
                </a:lnTo>
                <a:lnTo>
                  <a:pt x="12192417" y="2162231"/>
                </a:lnTo>
                <a:lnTo>
                  <a:pt x="12192417" y="5095933"/>
                </a:lnTo>
                <a:lnTo>
                  <a:pt x="0" y="5095933"/>
                </a:lnTo>
                <a:lnTo>
                  <a:pt x="0" y="2791958"/>
                </a:lnTo>
                <a:lnTo>
                  <a:pt x="0" y="216223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72" name="Freeform 7">
            <a:extLst>
              <a:ext uri="{FF2B5EF4-FFF2-40B4-BE49-F238E27FC236}">
                <a16:creationId xmlns:a16="http://schemas.microsoft.com/office/drawing/2014/main" id="{5B562CD4-39C5-44ED-BD68-B789B305E0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1460230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3" name="Title 42">
            <a:extLst>
              <a:ext uri="{FF2B5EF4-FFF2-40B4-BE49-F238E27FC236}">
                <a16:creationId xmlns:a16="http://schemas.microsoft.com/office/drawing/2014/main" id="{4C8BC353-E1D7-CF4B-B062-884DF8D56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18071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WEEK THREE</a:t>
            </a:r>
          </a:p>
        </p:txBody>
      </p:sp>
      <p:pic>
        <p:nvPicPr>
          <p:cNvPr id="22" name="Picture 2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757C186-A7A6-A84B-87B6-9CD9638923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42857" y="5781407"/>
            <a:ext cx="4449144" cy="1012180"/>
          </a:xfrm>
          <a:prstGeom prst="rect">
            <a:avLst/>
          </a:prstGeom>
          <a:effectLst/>
        </p:spPr>
      </p:pic>
      <p:pic>
        <p:nvPicPr>
          <p:cNvPr id="5" name="Content Placeholder 4" descr="A picture containing text, colorful, decorated, several&#10;&#10;Description automatically generated">
            <a:extLst>
              <a:ext uri="{FF2B5EF4-FFF2-40B4-BE49-F238E27FC236}">
                <a16:creationId xmlns:a16="http://schemas.microsoft.com/office/drawing/2014/main" id="{8FB8ADF4-FE1D-B765-521B-E2EE40E767F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8"/>
          <a:stretch>
            <a:fillRect/>
          </a:stretch>
        </p:blipFill>
        <p:spPr>
          <a:xfrm>
            <a:off x="8341506" y="327587"/>
            <a:ext cx="3640509" cy="4854013"/>
          </a:xfrm>
        </p:spPr>
      </p:pic>
      <p:pic>
        <p:nvPicPr>
          <p:cNvPr id="11" name="Picture 10" descr="A picture containing text, cluttered, several&#10;&#10;Description automatically generated">
            <a:extLst>
              <a:ext uri="{FF2B5EF4-FFF2-40B4-BE49-F238E27FC236}">
                <a16:creationId xmlns:a16="http://schemas.microsoft.com/office/drawing/2014/main" id="{D6A8751C-C2F7-4807-99C7-172B47A0E5B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763" y="184289"/>
            <a:ext cx="7738160" cy="6087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1680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Picture 76">
            <a:extLst>
              <a:ext uri="{FF2B5EF4-FFF2-40B4-BE49-F238E27FC236}">
                <a16:creationId xmlns:a16="http://schemas.microsoft.com/office/drawing/2014/main" id="{412E3267-7ABE-412B-8580-47EC0D1F61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20B62C5A-2250-4380-AB23-DB87446CCE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81" name="Oval 80">
            <a:extLst>
              <a:ext uri="{FF2B5EF4-FFF2-40B4-BE49-F238E27FC236}">
                <a16:creationId xmlns:a16="http://schemas.microsoft.com/office/drawing/2014/main" id="{D42CF425-7213-4F89-B0FF-4C2BDDD9C6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83" name="Picture 82">
            <a:extLst>
              <a:ext uri="{FF2B5EF4-FFF2-40B4-BE49-F238E27FC236}">
                <a16:creationId xmlns:a16="http://schemas.microsoft.com/office/drawing/2014/main" id="{D35DA97D-88F8-4249-B650-4FC9FD50A3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43F38673-6E30-4BAE-AC67-0B283EBF42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87" name="Rectangle 86">
            <a:extLst>
              <a:ext uri="{FF2B5EF4-FFF2-40B4-BE49-F238E27FC236}">
                <a16:creationId xmlns:a16="http://schemas.microsoft.com/office/drawing/2014/main" id="{202A25CB-1ED1-4C87-AB49-8D3BC684D1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3" name="Title 42">
            <a:extLst>
              <a:ext uri="{FF2B5EF4-FFF2-40B4-BE49-F238E27FC236}">
                <a16:creationId xmlns:a16="http://schemas.microsoft.com/office/drawing/2014/main" id="{4C8BC353-E1D7-CF4B-B062-884DF8D56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2" y="452718"/>
            <a:ext cx="5629222" cy="140053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WEEK FOUR</a:t>
            </a:r>
          </a:p>
        </p:txBody>
      </p:sp>
      <p:sp>
        <p:nvSpPr>
          <p:cNvPr id="89" name="Freeform: Shape 88">
            <a:extLst>
              <a:ext uri="{FF2B5EF4-FFF2-40B4-BE49-F238E27FC236}">
                <a16:creationId xmlns:a16="http://schemas.microsoft.com/office/drawing/2014/main" id="{B52D69C2-6C47-427C-AE60-582FE30B22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5998731" y="664312"/>
            <a:ext cx="6858001" cy="5529377"/>
          </a:xfrm>
          <a:custGeom>
            <a:avLst/>
            <a:gdLst>
              <a:gd name="connsiteX0" fmla="*/ 6858001 w 6858001"/>
              <a:gd name="connsiteY0" fmla="*/ 1177 h 5529377"/>
              <a:gd name="connsiteX1" fmla="*/ 6858001 w 6858001"/>
              <a:gd name="connsiteY1" fmla="*/ 1344715 h 5529377"/>
              <a:gd name="connsiteX2" fmla="*/ 6858000 w 6858001"/>
              <a:gd name="connsiteY2" fmla="*/ 1344715 h 5529377"/>
              <a:gd name="connsiteX3" fmla="*/ 6858000 w 6858001"/>
              <a:gd name="connsiteY3" fmla="*/ 5529377 h 5529377"/>
              <a:gd name="connsiteX4" fmla="*/ 0 w 6858001"/>
              <a:gd name="connsiteY4" fmla="*/ 5529376 h 5529377"/>
              <a:gd name="connsiteX5" fmla="*/ 0 w 6858001"/>
              <a:gd name="connsiteY5" fmla="*/ 891096 h 5529377"/>
              <a:gd name="connsiteX6" fmla="*/ 1 w 6858001"/>
              <a:gd name="connsiteY6" fmla="*/ 891096 h 5529377"/>
              <a:gd name="connsiteX7" fmla="*/ 1 w 6858001"/>
              <a:gd name="connsiteY7" fmla="*/ 0 h 5529377"/>
              <a:gd name="connsiteX8" fmla="*/ 40463 w 6858001"/>
              <a:gd name="connsiteY8" fmla="*/ 5883 h 5529377"/>
              <a:gd name="connsiteX9" fmla="*/ 159107 w 6858001"/>
              <a:gd name="connsiteY9" fmla="*/ 23196 h 5529377"/>
              <a:gd name="connsiteX10" fmla="*/ 245518 w 6858001"/>
              <a:gd name="connsiteY10" fmla="*/ 35299 h 5529377"/>
              <a:gd name="connsiteX11" fmla="*/ 348388 w 6858001"/>
              <a:gd name="connsiteY11" fmla="*/ 48073 h 5529377"/>
              <a:gd name="connsiteX12" fmla="*/ 470460 w 6858001"/>
              <a:gd name="connsiteY12" fmla="*/ 63369 h 5529377"/>
              <a:gd name="connsiteX13" fmla="*/ 605563 w 6858001"/>
              <a:gd name="connsiteY13" fmla="*/ 79506 h 5529377"/>
              <a:gd name="connsiteX14" fmla="*/ 757810 w 6858001"/>
              <a:gd name="connsiteY14" fmla="*/ 96483 h 5529377"/>
              <a:gd name="connsiteX15" fmla="*/ 923774 w 6858001"/>
              <a:gd name="connsiteY15" fmla="*/ 114469 h 5529377"/>
              <a:gd name="connsiteX16" fmla="*/ 1104139 w 6858001"/>
              <a:gd name="connsiteY16" fmla="*/ 132454 h 5529377"/>
              <a:gd name="connsiteX17" fmla="*/ 1296163 w 6858001"/>
              <a:gd name="connsiteY17" fmla="*/ 150776 h 5529377"/>
              <a:gd name="connsiteX18" fmla="*/ 1503275 w 6858001"/>
              <a:gd name="connsiteY18" fmla="*/ 167753 h 5529377"/>
              <a:gd name="connsiteX19" fmla="*/ 1719988 w 6858001"/>
              <a:gd name="connsiteY19" fmla="*/ 184058 h 5529377"/>
              <a:gd name="connsiteX20" fmla="*/ 1949045 w 6858001"/>
              <a:gd name="connsiteY20" fmla="*/ 198849 h 5529377"/>
              <a:gd name="connsiteX21" fmla="*/ 2187703 w 6858001"/>
              <a:gd name="connsiteY21" fmla="*/ 212969 h 5529377"/>
              <a:gd name="connsiteX22" fmla="*/ 2436649 w 6858001"/>
              <a:gd name="connsiteY22" fmla="*/ 226248 h 5529377"/>
              <a:gd name="connsiteX23" fmla="*/ 2564208 w 6858001"/>
              <a:gd name="connsiteY23" fmla="*/ 230955 h 5529377"/>
              <a:gd name="connsiteX24" fmla="*/ 2694509 w 6858001"/>
              <a:gd name="connsiteY24" fmla="*/ 236165 h 5529377"/>
              <a:gd name="connsiteX25" fmla="*/ 2826868 w 6858001"/>
              <a:gd name="connsiteY25" fmla="*/ 241040 h 5529377"/>
              <a:gd name="connsiteX26" fmla="*/ 2959914 w 6858001"/>
              <a:gd name="connsiteY26" fmla="*/ 244234 h 5529377"/>
              <a:gd name="connsiteX27" fmla="*/ 3095702 w 6858001"/>
              <a:gd name="connsiteY27" fmla="*/ 247091 h 5529377"/>
              <a:gd name="connsiteX28" fmla="*/ 3232862 w 6858001"/>
              <a:gd name="connsiteY28" fmla="*/ 250117 h 5529377"/>
              <a:gd name="connsiteX29" fmla="*/ 3372765 w 6858001"/>
              <a:gd name="connsiteY29" fmla="*/ 252134 h 5529377"/>
              <a:gd name="connsiteX30" fmla="*/ 3514040 w 6858001"/>
              <a:gd name="connsiteY30" fmla="*/ 252134 h 5529377"/>
              <a:gd name="connsiteX31" fmla="*/ 3656686 w 6858001"/>
              <a:gd name="connsiteY31" fmla="*/ 253142 h 5529377"/>
              <a:gd name="connsiteX32" fmla="*/ 3800704 w 6858001"/>
              <a:gd name="connsiteY32" fmla="*/ 252134 h 5529377"/>
              <a:gd name="connsiteX33" fmla="*/ 3946780 w 6858001"/>
              <a:gd name="connsiteY33" fmla="*/ 250117 h 5529377"/>
              <a:gd name="connsiteX34" fmla="*/ 4092855 w 6858001"/>
              <a:gd name="connsiteY34" fmla="*/ 248268 h 5529377"/>
              <a:gd name="connsiteX35" fmla="*/ 4240988 w 6858001"/>
              <a:gd name="connsiteY35" fmla="*/ 244234 h 5529377"/>
              <a:gd name="connsiteX36" fmla="*/ 4390492 w 6858001"/>
              <a:gd name="connsiteY36" fmla="*/ 240032 h 5529377"/>
              <a:gd name="connsiteX37" fmla="*/ 4539997 w 6858001"/>
              <a:gd name="connsiteY37" fmla="*/ 235157 h 5529377"/>
              <a:gd name="connsiteX38" fmla="*/ 4690873 w 6858001"/>
              <a:gd name="connsiteY38" fmla="*/ 228266 h 5529377"/>
              <a:gd name="connsiteX39" fmla="*/ 4843120 w 6858001"/>
              <a:gd name="connsiteY39" fmla="*/ 220029 h 5529377"/>
              <a:gd name="connsiteX40" fmla="*/ 4996054 w 6858001"/>
              <a:gd name="connsiteY40" fmla="*/ 212129 h 5529377"/>
              <a:gd name="connsiteX41" fmla="*/ 5148987 w 6858001"/>
              <a:gd name="connsiteY41" fmla="*/ 202044 h 5529377"/>
              <a:gd name="connsiteX42" fmla="*/ 5303978 w 6858001"/>
              <a:gd name="connsiteY42" fmla="*/ 189941 h 5529377"/>
              <a:gd name="connsiteX43" fmla="*/ 5456911 w 6858001"/>
              <a:gd name="connsiteY43" fmla="*/ 177839 h 5529377"/>
              <a:gd name="connsiteX44" fmla="*/ 5612588 w 6858001"/>
              <a:gd name="connsiteY44" fmla="*/ 163887 h 5529377"/>
              <a:gd name="connsiteX45" fmla="*/ 5768950 w 6858001"/>
              <a:gd name="connsiteY45" fmla="*/ 148591 h 5529377"/>
              <a:gd name="connsiteX46" fmla="*/ 5923255 w 6858001"/>
              <a:gd name="connsiteY46" fmla="*/ 132455 h 5529377"/>
              <a:gd name="connsiteX47" fmla="*/ 6079618 w 6858001"/>
              <a:gd name="connsiteY47" fmla="*/ 113629 h 5529377"/>
              <a:gd name="connsiteX48" fmla="*/ 6235294 w 6858001"/>
              <a:gd name="connsiteY48" fmla="*/ 93458 h 5529377"/>
              <a:gd name="connsiteX49" fmla="*/ 6391657 w 6858001"/>
              <a:gd name="connsiteY49" fmla="*/ 73455 h 5529377"/>
              <a:gd name="connsiteX50" fmla="*/ 6547333 w 6858001"/>
              <a:gd name="connsiteY50" fmla="*/ 50091 h 5529377"/>
              <a:gd name="connsiteX51" fmla="*/ 6702324 w 6858001"/>
              <a:gd name="connsiteY51" fmla="*/ 26222 h 5529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1" h="5529377">
                <a:moveTo>
                  <a:pt x="6858001" y="1177"/>
                </a:moveTo>
                <a:lnTo>
                  <a:pt x="6858001" y="1344715"/>
                </a:lnTo>
                <a:lnTo>
                  <a:pt x="6858000" y="1344715"/>
                </a:lnTo>
                <a:lnTo>
                  <a:pt x="6858000" y="5529377"/>
                </a:lnTo>
                <a:lnTo>
                  <a:pt x="0" y="5529376"/>
                </a:lnTo>
                <a:lnTo>
                  <a:pt x="0" y="891096"/>
                </a:lnTo>
                <a:lnTo>
                  <a:pt x="1" y="891096"/>
                </a:lnTo>
                <a:lnTo>
                  <a:pt x="1" y="0"/>
                </a:lnTo>
                <a:lnTo>
                  <a:pt x="40463" y="5883"/>
                </a:lnTo>
                <a:lnTo>
                  <a:pt x="159107" y="23196"/>
                </a:lnTo>
                <a:lnTo>
                  <a:pt x="245518" y="35299"/>
                </a:lnTo>
                <a:lnTo>
                  <a:pt x="348388" y="48073"/>
                </a:lnTo>
                <a:lnTo>
                  <a:pt x="470460" y="63369"/>
                </a:lnTo>
                <a:lnTo>
                  <a:pt x="605563" y="79506"/>
                </a:lnTo>
                <a:lnTo>
                  <a:pt x="757810" y="96483"/>
                </a:lnTo>
                <a:lnTo>
                  <a:pt x="923774" y="114469"/>
                </a:lnTo>
                <a:lnTo>
                  <a:pt x="1104139" y="132454"/>
                </a:lnTo>
                <a:lnTo>
                  <a:pt x="1296163" y="150776"/>
                </a:lnTo>
                <a:lnTo>
                  <a:pt x="1503275" y="167753"/>
                </a:lnTo>
                <a:lnTo>
                  <a:pt x="1719988" y="184058"/>
                </a:lnTo>
                <a:lnTo>
                  <a:pt x="1949045" y="198849"/>
                </a:lnTo>
                <a:lnTo>
                  <a:pt x="2187703" y="212969"/>
                </a:lnTo>
                <a:lnTo>
                  <a:pt x="2436649" y="226248"/>
                </a:lnTo>
                <a:lnTo>
                  <a:pt x="2564208" y="230955"/>
                </a:lnTo>
                <a:lnTo>
                  <a:pt x="2694509" y="236165"/>
                </a:lnTo>
                <a:lnTo>
                  <a:pt x="2826868" y="241040"/>
                </a:lnTo>
                <a:lnTo>
                  <a:pt x="2959914" y="244234"/>
                </a:lnTo>
                <a:lnTo>
                  <a:pt x="3095702" y="247091"/>
                </a:lnTo>
                <a:lnTo>
                  <a:pt x="3232862" y="250117"/>
                </a:lnTo>
                <a:lnTo>
                  <a:pt x="3372765" y="252134"/>
                </a:lnTo>
                <a:lnTo>
                  <a:pt x="3514040" y="252134"/>
                </a:lnTo>
                <a:lnTo>
                  <a:pt x="3656686" y="253142"/>
                </a:lnTo>
                <a:lnTo>
                  <a:pt x="3800704" y="252134"/>
                </a:lnTo>
                <a:lnTo>
                  <a:pt x="3946780" y="250117"/>
                </a:lnTo>
                <a:lnTo>
                  <a:pt x="4092855" y="248268"/>
                </a:lnTo>
                <a:lnTo>
                  <a:pt x="4240988" y="244234"/>
                </a:lnTo>
                <a:lnTo>
                  <a:pt x="4390492" y="240032"/>
                </a:lnTo>
                <a:lnTo>
                  <a:pt x="4539997" y="235157"/>
                </a:lnTo>
                <a:lnTo>
                  <a:pt x="4690873" y="228266"/>
                </a:lnTo>
                <a:lnTo>
                  <a:pt x="4843120" y="220029"/>
                </a:lnTo>
                <a:lnTo>
                  <a:pt x="4996054" y="212129"/>
                </a:lnTo>
                <a:lnTo>
                  <a:pt x="5148987" y="202044"/>
                </a:lnTo>
                <a:lnTo>
                  <a:pt x="5303978" y="189941"/>
                </a:lnTo>
                <a:lnTo>
                  <a:pt x="5456911" y="177839"/>
                </a:lnTo>
                <a:lnTo>
                  <a:pt x="5612588" y="163887"/>
                </a:lnTo>
                <a:lnTo>
                  <a:pt x="5768950" y="148591"/>
                </a:lnTo>
                <a:lnTo>
                  <a:pt x="5923255" y="132455"/>
                </a:lnTo>
                <a:lnTo>
                  <a:pt x="6079618" y="113629"/>
                </a:lnTo>
                <a:lnTo>
                  <a:pt x="6235294" y="93458"/>
                </a:lnTo>
                <a:lnTo>
                  <a:pt x="6391657" y="73455"/>
                </a:lnTo>
                <a:lnTo>
                  <a:pt x="6547333" y="50091"/>
                </a:lnTo>
                <a:lnTo>
                  <a:pt x="6702324" y="2622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91" name="Freeform 7">
            <a:extLst>
              <a:ext uri="{FF2B5EF4-FFF2-40B4-BE49-F238E27FC236}">
                <a16:creationId xmlns:a16="http://schemas.microsoft.com/office/drawing/2014/main" id="{E849FE61-12C4-4A06-A722-B545DE0C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49843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7FB12D8C-572F-4417-9FE1-D691A132F6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5152160-9ADC-ACE9-224C-B91C85F39D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6112" y="2052918"/>
            <a:ext cx="5628635" cy="4195481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dirty="0"/>
          </a:p>
        </p:txBody>
      </p:sp>
      <p:pic>
        <p:nvPicPr>
          <p:cNvPr id="2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4C2FC2A7-57D1-0D6A-644C-61EC3B24DA8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8026" y="1853248"/>
            <a:ext cx="5949766" cy="4568671"/>
          </a:xfrm>
          <a:prstGeom prst="rect">
            <a:avLst/>
          </a:prstGeom>
        </p:spPr>
      </p:pic>
      <p:pic>
        <p:nvPicPr>
          <p:cNvPr id="5" name="Content Placeholder 4" descr="Diagram&#10;&#10;Description automatically generated with low confidence">
            <a:extLst>
              <a:ext uri="{FF2B5EF4-FFF2-40B4-BE49-F238E27FC236}">
                <a16:creationId xmlns:a16="http://schemas.microsoft.com/office/drawing/2014/main" id="{EBAB43DA-BB9A-13CF-C084-E0A3FED58F08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8"/>
          <a:stretch>
            <a:fillRect/>
          </a:stretch>
        </p:blipFill>
        <p:spPr>
          <a:xfrm>
            <a:off x="6899597" y="1141406"/>
            <a:ext cx="5221545" cy="4573593"/>
          </a:xfrm>
        </p:spPr>
      </p:pic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15EB398-D72E-C37D-F5D9-03CA75D395A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42857" y="5781407"/>
            <a:ext cx="4449144" cy="101218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5553615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:a16="http://schemas.microsoft.com/office/drawing/2014/main" id="{412E3267-7ABE-412B-8580-47EC0D1F61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20B62C5A-2250-4380-AB23-DB87446CCE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62" name="Oval 61">
            <a:extLst>
              <a:ext uri="{FF2B5EF4-FFF2-40B4-BE49-F238E27FC236}">
                <a16:creationId xmlns:a16="http://schemas.microsoft.com/office/drawing/2014/main" id="{D42CF425-7213-4F89-B0FF-4C2BDDD9C6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id="{D35DA97D-88F8-4249-B650-4FC9FD50A3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43F38673-6E30-4BAE-AC67-0B283EBF42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68" name="Rectangle 67">
            <a:extLst>
              <a:ext uri="{FF2B5EF4-FFF2-40B4-BE49-F238E27FC236}">
                <a16:creationId xmlns:a16="http://schemas.microsoft.com/office/drawing/2014/main" id="{202A25CB-1ED1-4C87-AB49-8D3BC684D1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0" name="Freeform: Shape 69">
            <a:extLst>
              <a:ext uri="{FF2B5EF4-FFF2-40B4-BE49-F238E27FC236}">
                <a16:creationId xmlns:a16="http://schemas.microsoft.com/office/drawing/2014/main" id="{BC004C91-9324-4E94-BC28-856AE162D3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1" y="1762067"/>
            <a:ext cx="12192417" cy="5095933"/>
          </a:xfrm>
          <a:custGeom>
            <a:avLst/>
            <a:gdLst>
              <a:gd name="connsiteX0" fmla="*/ 0 w 12192417"/>
              <a:gd name="connsiteY0" fmla="*/ 0 h 5095933"/>
              <a:gd name="connsiteX1" fmla="*/ 71931 w 12192417"/>
              <a:gd name="connsiteY1" fmla="*/ 12261 h 5095933"/>
              <a:gd name="connsiteX2" fmla="*/ 282848 w 12192417"/>
              <a:gd name="connsiteY2" fmla="*/ 48343 h 5095933"/>
              <a:gd name="connsiteX3" fmla="*/ 436463 w 12192417"/>
              <a:gd name="connsiteY3" fmla="*/ 73565 h 5095933"/>
              <a:gd name="connsiteX4" fmla="*/ 619338 w 12192417"/>
              <a:gd name="connsiteY4" fmla="*/ 100188 h 5095933"/>
              <a:gd name="connsiteX5" fmla="*/ 836350 w 12192417"/>
              <a:gd name="connsiteY5" fmla="*/ 132066 h 5095933"/>
              <a:gd name="connsiteX6" fmla="*/ 1076527 w 12192417"/>
              <a:gd name="connsiteY6" fmla="*/ 165696 h 5095933"/>
              <a:gd name="connsiteX7" fmla="*/ 1347183 w 12192417"/>
              <a:gd name="connsiteY7" fmla="*/ 201077 h 5095933"/>
              <a:gd name="connsiteX8" fmla="*/ 1642222 w 12192417"/>
              <a:gd name="connsiteY8" fmla="*/ 238560 h 5095933"/>
              <a:gd name="connsiteX9" fmla="*/ 1962863 w 12192417"/>
              <a:gd name="connsiteY9" fmla="*/ 276043 h 5095933"/>
              <a:gd name="connsiteX10" fmla="*/ 2304231 w 12192417"/>
              <a:gd name="connsiteY10" fmla="*/ 314227 h 5095933"/>
              <a:gd name="connsiteX11" fmla="*/ 2672420 w 12192417"/>
              <a:gd name="connsiteY11" fmla="*/ 349608 h 5095933"/>
              <a:gd name="connsiteX12" fmla="*/ 3057677 w 12192417"/>
              <a:gd name="connsiteY12" fmla="*/ 383588 h 5095933"/>
              <a:gd name="connsiteX13" fmla="*/ 3464880 w 12192417"/>
              <a:gd name="connsiteY13" fmla="*/ 414415 h 5095933"/>
              <a:gd name="connsiteX14" fmla="*/ 3889151 w 12192417"/>
              <a:gd name="connsiteY14" fmla="*/ 443841 h 5095933"/>
              <a:gd name="connsiteX15" fmla="*/ 4331709 w 12192417"/>
              <a:gd name="connsiteY15" fmla="*/ 471515 h 5095933"/>
              <a:gd name="connsiteX16" fmla="*/ 4558475 w 12192417"/>
              <a:gd name="connsiteY16" fmla="*/ 481324 h 5095933"/>
              <a:gd name="connsiteX17" fmla="*/ 4790117 w 12192417"/>
              <a:gd name="connsiteY17" fmla="*/ 492183 h 5095933"/>
              <a:gd name="connsiteX18" fmla="*/ 5025417 w 12192417"/>
              <a:gd name="connsiteY18" fmla="*/ 502342 h 5095933"/>
              <a:gd name="connsiteX19" fmla="*/ 5261936 w 12192417"/>
              <a:gd name="connsiteY19" fmla="*/ 508998 h 5095933"/>
              <a:gd name="connsiteX20" fmla="*/ 5503331 w 12192417"/>
              <a:gd name="connsiteY20" fmla="*/ 514953 h 5095933"/>
              <a:gd name="connsiteX21" fmla="*/ 5747166 w 12192417"/>
              <a:gd name="connsiteY21" fmla="*/ 521259 h 5095933"/>
              <a:gd name="connsiteX22" fmla="*/ 5995876 w 12192417"/>
              <a:gd name="connsiteY22" fmla="*/ 525463 h 5095933"/>
              <a:gd name="connsiteX23" fmla="*/ 6247025 w 12192417"/>
              <a:gd name="connsiteY23" fmla="*/ 525463 h 5095933"/>
              <a:gd name="connsiteX24" fmla="*/ 6500612 w 12192417"/>
              <a:gd name="connsiteY24" fmla="*/ 527565 h 5095933"/>
              <a:gd name="connsiteX25" fmla="*/ 6756638 w 12192417"/>
              <a:gd name="connsiteY25" fmla="*/ 525463 h 5095933"/>
              <a:gd name="connsiteX26" fmla="*/ 7016321 w 12192417"/>
              <a:gd name="connsiteY26" fmla="*/ 521259 h 5095933"/>
              <a:gd name="connsiteX27" fmla="*/ 7276004 w 12192417"/>
              <a:gd name="connsiteY27" fmla="*/ 517406 h 5095933"/>
              <a:gd name="connsiteX28" fmla="*/ 7539344 w 12192417"/>
              <a:gd name="connsiteY28" fmla="*/ 508998 h 5095933"/>
              <a:gd name="connsiteX29" fmla="*/ 7805123 w 12192417"/>
              <a:gd name="connsiteY29" fmla="*/ 500241 h 5095933"/>
              <a:gd name="connsiteX30" fmla="*/ 8070902 w 12192417"/>
              <a:gd name="connsiteY30" fmla="*/ 490082 h 5095933"/>
              <a:gd name="connsiteX31" fmla="*/ 8339120 w 12192417"/>
              <a:gd name="connsiteY31" fmla="*/ 475719 h 5095933"/>
              <a:gd name="connsiteX32" fmla="*/ 8609775 w 12192417"/>
              <a:gd name="connsiteY32" fmla="*/ 458554 h 5095933"/>
              <a:gd name="connsiteX33" fmla="*/ 8881650 w 12192417"/>
              <a:gd name="connsiteY33" fmla="*/ 442089 h 5095933"/>
              <a:gd name="connsiteX34" fmla="*/ 9153525 w 12192417"/>
              <a:gd name="connsiteY34" fmla="*/ 421071 h 5095933"/>
              <a:gd name="connsiteX35" fmla="*/ 9429057 w 12192417"/>
              <a:gd name="connsiteY35" fmla="*/ 395849 h 5095933"/>
              <a:gd name="connsiteX36" fmla="*/ 9700932 w 12192417"/>
              <a:gd name="connsiteY36" fmla="*/ 370626 h 5095933"/>
              <a:gd name="connsiteX37" fmla="*/ 9977683 w 12192417"/>
              <a:gd name="connsiteY37" fmla="*/ 341551 h 5095933"/>
              <a:gd name="connsiteX38" fmla="*/ 10255654 w 12192417"/>
              <a:gd name="connsiteY38" fmla="*/ 309673 h 5095933"/>
              <a:gd name="connsiteX39" fmla="*/ 10529967 w 12192417"/>
              <a:gd name="connsiteY39" fmla="*/ 276043 h 5095933"/>
              <a:gd name="connsiteX40" fmla="*/ 10807938 w 12192417"/>
              <a:gd name="connsiteY40" fmla="*/ 236809 h 5095933"/>
              <a:gd name="connsiteX41" fmla="*/ 11084689 w 12192417"/>
              <a:gd name="connsiteY41" fmla="*/ 194772 h 5095933"/>
              <a:gd name="connsiteX42" fmla="*/ 11362660 w 12192417"/>
              <a:gd name="connsiteY42" fmla="*/ 153085 h 5095933"/>
              <a:gd name="connsiteX43" fmla="*/ 11639411 w 12192417"/>
              <a:gd name="connsiteY43" fmla="*/ 104392 h 5095933"/>
              <a:gd name="connsiteX44" fmla="*/ 11914944 w 12192417"/>
              <a:gd name="connsiteY44" fmla="*/ 54648 h 5095933"/>
              <a:gd name="connsiteX45" fmla="*/ 12191695 w 12192417"/>
              <a:gd name="connsiteY45" fmla="*/ 2452 h 5095933"/>
              <a:gd name="connsiteX46" fmla="*/ 12191695 w 12192417"/>
              <a:gd name="connsiteY46" fmla="*/ 2162231 h 5095933"/>
              <a:gd name="connsiteX47" fmla="*/ 12192417 w 12192417"/>
              <a:gd name="connsiteY47" fmla="*/ 2162231 h 5095933"/>
              <a:gd name="connsiteX48" fmla="*/ 12192417 w 12192417"/>
              <a:gd name="connsiteY48" fmla="*/ 5095933 h 5095933"/>
              <a:gd name="connsiteX49" fmla="*/ 0 w 12192417"/>
              <a:gd name="connsiteY49" fmla="*/ 5095933 h 5095933"/>
              <a:gd name="connsiteX50" fmla="*/ 0 w 12192417"/>
              <a:gd name="connsiteY50" fmla="*/ 2791958 h 5095933"/>
              <a:gd name="connsiteX51" fmla="*/ 0 w 12192417"/>
              <a:gd name="connsiteY51" fmla="*/ 2162231 h 509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417" h="5095933">
                <a:moveTo>
                  <a:pt x="0" y="0"/>
                </a:moveTo>
                <a:lnTo>
                  <a:pt x="71931" y="12261"/>
                </a:lnTo>
                <a:lnTo>
                  <a:pt x="282848" y="48343"/>
                </a:lnTo>
                <a:lnTo>
                  <a:pt x="436463" y="73565"/>
                </a:lnTo>
                <a:lnTo>
                  <a:pt x="619338" y="100188"/>
                </a:lnTo>
                <a:lnTo>
                  <a:pt x="836350" y="132066"/>
                </a:lnTo>
                <a:lnTo>
                  <a:pt x="1076527" y="165696"/>
                </a:lnTo>
                <a:lnTo>
                  <a:pt x="1347183" y="201077"/>
                </a:lnTo>
                <a:lnTo>
                  <a:pt x="1642222" y="238560"/>
                </a:lnTo>
                <a:lnTo>
                  <a:pt x="1962863" y="276043"/>
                </a:lnTo>
                <a:lnTo>
                  <a:pt x="2304231" y="314227"/>
                </a:lnTo>
                <a:lnTo>
                  <a:pt x="2672420" y="349608"/>
                </a:lnTo>
                <a:lnTo>
                  <a:pt x="3057677" y="383588"/>
                </a:lnTo>
                <a:lnTo>
                  <a:pt x="3464880" y="414415"/>
                </a:lnTo>
                <a:lnTo>
                  <a:pt x="3889151" y="443841"/>
                </a:lnTo>
                <a:lnTo>
                  <a:pt x="4331709" y="471515"/>
                </a:lnTo>
                <a:lnTo>
                  <a:pt x="4558475" y="481324"/>
                </a:lnTo>
                <a:lnTo>
                  <a:pt x="4790117" y="492183"/>
                </a:lnTo>
                <a:lnTo>
                  <a:pt x="5025417" y="502342"/>
                </a:lnTo>
                <a:lnTo>
                  <a:pt x="5261936" y="508998"/>
                </a:lnTo>
                <a:lnTo>
                  <a:pt x="5503331" y="514953"/>
                </a:lnTo>
                <a:lnTo>
                  <a:pt x="5747166" y="521259"/>
                </a:lnTo>
                <a:lnTo>
                  <a:pt x="5995876" y="525463"/>
                </a:lnTo>
                <a:lnTo>
                  <a:pt x="6247025" y="525463"/>
                </a:lnTo>
                <a:lnTo>
                  <a:pt x="6500612" y="527565"/>
                </a:lnTo>
                <a:lnTo>
                  <a:pt x="6756638" y="525463"/>
                </a:lnTo>
                <a:lnTo>
                  <a:pt x="7016321" y="521259"/>
                </a:lnTo>
                <a:lnTo>
                  <a:pt x="7276004" y="517406"/>
                </a:lnTo>
                <a:lnTo>
                  <a:pt x="7539344" y="508998"/>
                </a:lnTo>
                <a:lnTo>
                  <a:pt x="7805123" y="500241"/>
                </a:lnTo>
                <a:lnTo>
                  <a:pt x="8070902" y="490082"/>
                </a:lnTo>
                <a:lnTo>
                  <a:pt x="8339120" y="475719"/>
                </a:lnTo>
                <a:lnTo>
                  <a:pt x="8609775" y="458554"/>
                </a:lnTo>
                <a:lnTo>
                  <a:pt x="8881650" y="442089"/>
                </a:lnTo>
                <a:lnTo>
                  <a:pt x="9153525" y="421071"/>
                </a:lnTo>
                <a:lnTo>
                  <a:pt x="9429057" y="395849"/>
                </a:lnTo>
                <a:lnTo>
                  <a:pt x="9700932" y="370626"/>
                </a:lnTo>
                <a:lnTo>
                  <a:pt x="9977683" y="341551"/>
                </a:lnTo>
                <a:lnTo>
                  <a:pt x="10255654" y="309673"/>
                </a:lnTo>
                <a:lnTo>
                  <a:pt x="10529967" y="276043"/>
                </a:lnTo>
                <a:lnTo>
                  <a:pt x="10807938" y="236809"/>
                </a:lnTo>
                <a:lnTo>
                  <a:pt x="11084689" y="194772"/>
                </a:lnTo>
                <a:lnTo>
                  <a:pt x="11362660" y="153085"/>
                </a:lnTo>
                <a:lnTo>
                  <a:pt x="11639411" y="104392"/>
                </a:lnTo>
                <a:lnTo>
                  <a:pt x="11914944" y="54648"/>
                </a:lnTo>
                <a:lnTo>
                  <a:pt x="12191695" y="2452"/>
                </a:lnTo>
                <a:lnTo>
                  <a:pt x="12191695" y="2162231"/>
                </a:lnTo>
                <a:lnTo>
                  <a:pt x="12192417" y="2162231"/>
                </a:lnTo>
                <a:lnTo>
                  <a:pt x="12192417" y="5095933"/>
                </a:lnTo>
                <a:lnTo>
                  <a:pt x="0" y="5095933"/>
                </a:lnTo>
                <a:lnTo>
                  <a:pt x="0" y="2791958"/>
                </a:lnTo>
                <a:lnTo>
                  <a:pt x="0" y="216223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72" name="Freeform 7">
            <a:extLst>
              <a:ext uri="{FF2B5EF4-FFF2-40B4-BE49-F238E27FC236}">
                <a16:creationId xmlns:a16="http://schemas.microsoft.com/office/drawing/2014/main" id="{5B562CD4-39C5-44ED-BD68-B789B305E0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1460230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3" name="Title 42">
            <a:extLst>
              <a:ext uri="{FF2B5EF4-FFF2-40B4-BE49-F238E27FC236}">
                <a16:creationId xmlns:a16="http://schemas.microsoft.com/office/drawing/2014/main" id="{4C8BC353-E1D7-CF4B-B062-884DF8D56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18071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WEEK FOUR</a:t>
            </a:r>
          </a:p>
        </p:txBody>
      </p:sp>
      <p:pic>
        <p:nvPicPr>
          <p:cNvPr id="22" name="Picture 2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757C186-A7A6-A84B-87B6-9CD9638923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42857" y="5781407"/>
            <a:ext cx="4449144" cy="1012180"/>
          </a:xfrm>
          <a:prstGeom prst="rect">
            <a:avLst/>
          </a:prstGeom>
          <a:effectLst/>
        </p:spPr>
      </p:pic>
      <p:pic>
        <p:nvPicPr>
          <p:cNvPr id="17" name="Content Placeholder 16" descr="Text&#10;&#10;Description automatically generated">
            <a:extLst>
              <a:ext uri="{FF2B5EF4-FFF2-40B4-BE49-F238E27FC236}">
                <a16:creationId xmlns:a16="http://schemas.microsoft.com/office/drawing/2014/main" id="{4F9E9B57-2934-A161-5D19-E2842B26195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8"/>
          <a:stretch>
            <a:fillRect/>
          </a:stretch>
        </p:blipFill>
        <p:spPr>
          <a:xfrm>
            <a:off x="132599" y="1111571"/>
            <a:ext cx="5534105" cy="5608024"/>
          </a:xfrm>
        </p:spPr>
      </p:pic>
      <p:pic>
        <p:nvPicPr>
          <p:cNvPr id="15" name="Content Placeholder 14" descr="A picture containing diagram&#10;&#10;Description automatically generated">
            <a:extLst>
              <a:ext uri="{FF2B5EF4-FFF2-40B4-BE49-F238E27FC236}">
                <a16:creationId xmlns:a16="http://schemas.microsoft.com/office/drawing/2014/main" id="{8BAB3C65-4A1A-AEA9-9BA9-78071B53C5F0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9"/>
          <a:stretch>
            <a:fillRect/>
          </a:stretch>
        </p:blipFill>
        <p:spPr>
          <a:xfrm>
            <a:off x="6859316" y="1184568"/>
            <a:ext cx="4686573" cy="4488863"/>
          </a:xfrm>
        </p:spPr>
      </p:pic>
    </p:spTree>
    <p:extLst>
      <p:ext uri="{BB962C8B-B14F-4D97-AF65-F5344CB8AC3E}">
        <p14:creationId xmlns:p14="http://schemas.microsoft.com/office/powerpoint/2010/main" val="33287865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:a16="http://schemas.microsoft.com/office/drawing/2014/main" id="{412E3267-7ABE-412B-8580-47EC0D1F61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20B62C5A-2250-4380-AB23-DB87446CCE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62" name="Oval 61">
            <a:extLst>
              <a:ext uri="{FF2B5EF4-FFF2-40B4-BE49-F238E27FC236}">
                <a16:creationId xmlns:a16="http://schemas.microsoft.com/office/drawing/2014/main" id="{D42CF425-7213-4F89-B0FF-4C2BDDD9C6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id="{D35DA97D-88F8-4249-B650-4FC9FD50A3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43F38673-6E30-4BAE-AC67-0B283EBF42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68" name="Rectangle 67">
            <a:extLst>
              <a:ext uri="{FF2B5EF4-FFF2-40B4-BE49-F238E27FC236}">
                <a16:creationId xmlns:a16="http://schemas.microsoft.com/office/drawing/2014/main" id="{202A25CB-1ED1-4C87-AB49-8D3BC684D1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0" name="Freeform: Shape 69">
            <a:extLst>
              <a:ext uri="{FF2B5EF4-FFF2-40B4-BE49-F238E27FC236}">
                <a16:creationId xmlns:a16="http://schemas.microsoft.com/office/drawing/2014/main" id="{BC004C91-9324-4E94-BC28-856AE162D3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1" y="1762067"/>
            <a:ext cx="12192417" cy="5095933"/>
          </a:xfrm>
          <a:custGeom>
            <a:avLst/>
            <a:gdLst>
              <a:gd name="connsiteX0" fmla="*/ 0 w 12192417"/>
              <a:gd name="connsiteY0" fmla="*/ 0 h 5095933"/>
              <a:gd name="connsiteX1" fmla="*/ 71931 w 12192417"/>
              <a:gd name="connsiteY1" fmla="*/ 12261 h 5095933"/>
              <a:gd name="connsiteX2" fmla="*/ 282848 w 12192417"/>
              <a:gd name="connsiteY2" fmla="*/ 48343 h 5095933"/>
              <a:gd name="connsiteX3" fmla="*/ 436463 w 12192417"/>
              <a:gd name="connsiteY3" fmla="*/ 73565 h 5095933"/>
              <a:gd name="connsiteX4" fmla="*/ 619338 w 12192417"/>
              <a:gd name="connsiteY4" fmla="*/ 100188 h 5095933"/>
              <a:gd name="connsiteX5" fmla="*/ 836350 w 12192417"/>
              <a:gd name="connsiteY5" fmla="*/ 132066 h 5095933"/>
              <a:gd name="connsiteX6" fmla="*/ 1076527 w 12192417"/>
              <a:gd name="connsiteY6" fmla="*/ 165696 h 5095933"/>
              <a:gd name="connsiteX7" fmla="*/ 1347183 w 12192417"/>
              <a:gd name="connsiteY7" fmla="*/ 201077 h 5095933"/>
              <a:gd name="connsiteX8" fmla="*/ 1642222 w 12192417"/>
              <a:gd name="connsiteY8" fmla="*/ 238560 h 5095933"/>
              <a:gd name="connsiteX9" fmla="*/ 1962863 w 12192417"/>
              <a:gd name="connsiteY9" fmla="*/ 276043 h 5095933"/>
              <a:gd name="connsiteX10" fmla="*/ 2304231 w 12192417"/>
              <a:gd name="connsiteY10" fmla="*/ 314227 h 5095933"/>
              <a:gd name="connsiteX11" fmla="*/ 2672420 w 12192417"/>
              <a:gd name="connsiteY11" fmla="*/ 349608 h 5095933"/>
              <a:gd name="connsiteX12" fmla="*/ 3057677 w 12192417"/>
              <a:gd name="connsiteY12" fmla="*/ 383588 h 5095933"/>
              <a:gd name="connsiteX13" fmla="*/ 3464880 w 12192417"/>
              <a:gd name="connsiteY13" fmla="*/ 414415 h 5095933"/>
              <a:gd name="connsiteX14" fmla="*/ 3889151 w 12192417"/>
              <a:gd name="connsiteY14" fmla="*/ 443841 h 5095933"/>
              <a:gd name="connsiteX15" fmla="*/ 4331709 w 12192417"/>
              <a:gd name="connsiteY15" fmla="*/ 471515 h 5095933"/>
              <a:gd name="connsiteX16" fmla="*/ 4558475 w 12192417"/>
              <a:gd name="connsiteY16" fmla="*/ 481324 h 5095933"/>
              <a:gd name="connsiteX17" fmla="*/ 4790117 w 12192417"/>
              <a:gd name="connsiteY17" fmla="*/ 492183 h 5095933"/>
              <a:gd name="connsiteX18" fmla="*/ 5025417 w 12192417"/>
              <a:gd name="connsiteY18" fmla="*/ 502342 h 5095933"/>
              <a:gd name="connsiteX19" fmla="*/ 5261936 w 12192417"/>
              <a:gd name="connsiteY19" fmla="*/ 508998 h 5095933"/>
              <a:gd name="connsiteX20" fmla="*/ 5503331 w 12192417"/>
              <a:gd name="connsiteY20" fmla="*/ 514953 h 5095933"/>
              <a:gd name="connsiteX21" fmla="*/ 5747166 w 12192417"/>
              <a:gd name="connsiteY21" fmla="*/ 521259 h 5095933"/>
              <a:gd name="connsiteX22" fmla="*/ 5995876 w 12192417"/>
              <a:gd name="connsiteY22" fmla="*/ 525463 h 5095933"/>
              <a:gd name="connsiteX23" fmla="*/ 6247025 w 12192417"/>
              <a:gd name="connsiteY23" fmla="*/ 525463 h 5095933"/>
              <a:gd name="connsiteX24" fmla="*/ 6500612 w 12192417"/>
              <a:gd name="connsiteY24" fmla="*/ 527565 h 5095933"/>
              <a:gd name="connsiteX25" fmla="*/ 6756638 w 12192417"/>
              <a:gd name="connsiteY25" fmla="*/ 525463 h 5095933"/>
              <a:gd name="connsiteX26" fmla="*/ 7016321 w 12192417"/>
              <a:gd name="connsiteY26" fmla="*/ 521259 h 5095933"/>
              <a:gd name="connsiteX27" fmla="*/ 7276004 w 12192417"/>
              <a:gd name="connsiteY27" fmla="*/ 517406 h 5095933"/>
              <a:gd name="connsiteX28" fmla="*/ 7539344 w 12192417"/>
              <a:gd name="connsiteY28" fmla="*/ 508998 h 5095933"/>
              <a:gd name="connsiteX29" fmla="*/ 7805123 w 12192417"/>
              <a:gd name="connsiteY29" fmla="*/ 500241 h 5095933"/>
              <a:gd name="connsiteX30" fmla="*/ 8070902 w 12192417"/>
              <a:gd name="connsiteY30" fmla="*/ 490082 h 5095933"/>
              <a:gd name="connsiteX31" fmla="*/ 8339120 w 12192417"/>
              <a:gd name="connsiteY31" fmla="*/ 475719 h 5095933"/>
              <a:gd name="connsiteX32" fmla="*/ 8609775 w 12192417"/>
              <a:gd name="connsiteY32" fmla="*/ 458554 h 5095933"/>
              <a:gd name="connsiteX33" fmla="*/ 8881650 w 12192417"/>
              <a:gd name="connsiteY33" fmla="*/ 442089 h 5095933"/>
              <a:gd name="connsiteX34" fmla="*/ 9153525 w 12192417"/>
              <a:gd name="connsiteY34" fmla="*/ 421071 h 5095933"/>
              <a:gd name="connsiteX35" fmla="*/ 9429057 w 12192417"/>
              <a:gd name="connsiteY35" fmla="*/ 395849 h 5095933"/>
              <a:gd name="connsiteX36" fmla="*/ 9700932 w 12192417"/>
              <a:gd name="connsiteY36" fmla="*/ 370626 h 5095933"/>
              <a:gd name="connsiteX37" fmla="*/ 9977683 w 12192417"/>
              <a:gd name="connsiteY37" fmla="*/ 341551 h 5095933"/>
              <a:gd name="connsiteX38" fmla="*/ 10255654 w 12192417"/>
              <a:gd name="connsiteY38" fmla="*/ 309673 h 5095933"/>
              <a:gd name="connsiteX39" fmla="*/ 10529967 w 12192417"/>
              <a:gd name="connsiteY39" fmla="*/ 276043 h 5095933"/>
              <a:gd name="connsiteX40" fmla="*/ 10807938 w 12192417"/>
              <a:gd name="connsiteY40" fmla="*/ 236809 h 5095933"/>
              <a:gd name="connsiteX41" fmla="*/ 11084689 w 12192417"/>
              <a:gd name="connsiteY41" fmla="*/ 194772 h 5095933"/>
              <a:gd name="connsiteX42" fmla="*/ 11362660 w 12192417"/>
              <a:gd name="connsiteY42" fmla="*/ 153085 h 5095933"/>
              <a:gd name="connsiteX43" fmla="*/ 11639411 w 12192417"/>
              <a:gd name="connsiteY43" fmla="*/ 104392 h 5095933"/>
              <a:gd name="connsiteX44" fmla="*/ 11914944 w 12192417"/>
              <a:gd name="connsiteY44" fmla="*/ 54648 h 5095933"/>
              <a:gd name="connsiteX45" fmla="*/ 12191695 w 12192417"/>
              <a:gd name="connsiteY45" fmla="*/ 2452 h 5095933"/>
              <a:gd name="connsiteX46" fmla="*/ 12191695 w 12192417"/>
              <a:gd name="connsiteY46" fmla="*/ 2162231 h 5095933"/>
              <a:gd name="connsiteX47" fmla="*/ 12192417 w 12192417"/>
              <a:gd name="connsiteY47" fmla="*/ 2162231 h 5095933"/>
              <a:gd name="connsiteX48" fmla="*/ 12192417 w 12192417"/>
              <a:gd name="connsiteY48" fmla="*/ 5095933 h 5095933"/>
              <a:gd name="connsiteX49" fmla="*/ 0 w 12192417"/>
              <a:gd name="connsiteY49" fmla="*/ 5095933 h 5095933"/>
              <a:gd name="connsiteX50" fmla="*/ 0 w 12192417"/>
              <a:gd name="connsiteY50" fmla="*/ 2791958 h 5095933"/>
              <a:gd name="connsiteX51" fmla="*/ 0 w 12192417"/>
              <a:gd name="connsiteY51" fmla="*/ 2162231 h 509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417" h="5095933">
                <a:moveTo>
                  <a:pt x="0" y="0"/>
                </a:moveTo>
                <a:lnTo>
                  <a:pt x="71931" y="12261"/>
                </a:lnTo>
                <a:lnTo>
                  <a:pt x="282848" y="48343"/>
                </a:lnTo>
                <a:lnTo>
                  <a:pt x="436463" y="73565"/>
                </a:lnTo>
                <a:lnTo>
                  <a:pt x="619338" y="100188"/>
                </a:lnTo>
                <a:lnTo>
                  <a:pt x="836350" y="132066"/>
                </a:lnTo>
                <a:lnTo>
                  <a:pt x="1076527" y="165696"/>
                </a:lnTo>
                <a:lnTo>
                  <a:pt x="1347183" y="201077"/>
                </a:lnTo>
                <a:lnTo>
                  <a:pt x="1642222" y="238560"/>
                </a:lnTo>
                <a:lnTo>
                  <a:pt x="1962863" y="276043"/>
                </a:lnTo>
                <a:lnTo>
                  <a:pt x="2304231" y="314227"/>
                </a:lnTo>
                <a:lnTo>
                  <a:pt x="2672420" y="349608"/>
                </a:lnTo>
                <a:lnTo>
                  <a:pt x="3057677" y="383588"/>
                </a:lnTo>
                <a:lnTo>
                  <a:pt x="3464880" y="414415"/>
                </a:lnTo>
                <a:lnTo>
                  <a:pt x="3889151" y="443841"/>
                </a:lnTo>
                <a:lnTo>
                  <a:pt x="4331709" y="471515"/>
                </a:lnTo>
                <a:lnTo>
                  <a:pt x="4558475" y="481324"/>
                </a:lnTo>
                <a:lnTo>
                  <a:pt x="4790117" y="492183"/>
                </a:lnTo>
                <a:lnTo>
                  <a:pt x="5025417" y="502342"/>
                </a:lnTo>
                <a:lnTo>
                  <a:pt x="5261936" y="508998"/>
                </a:lnTo>
                <a:lnTo>
                  <a:pt x="5503331" y="514953"/>
                </a:lnTo>
                <a:lnTo>
                  <a:pt x="5747166" y="521259"/>
                </a:lnTo>
                <a:lnTo>
                  <a:pt x="5995876" y="525463"/>
                </a:lnTo>
                <a:lnTo>
                  <a:pt x="6247025" y="525463"/>
                </a:lnTo>
                <a:lnTo>
                  <a:pt x="6500612" y="527565"/>
                </a:lnTo>
                <a:lnTo>
                  <a:pt x="6756638" y="525463"/>
                </a:lnTo>
                <a:lnTo>
                  <a:pt x="7016321" y="521259"/>
                </a:lnTo>
                <a:lnTo>
                  <a:pt x="7276004" y="517406"/>
                </a:lnTo>
                <a:lnTo>
                  <a:pt x="7539344" y="508998"/>
                </a:lnTo>
                <a:lnTo>
                  <a:pt x="7805123" y="500241"/>
                </a:lnTo>
                <a:lnTo>
                  <a:pt x="8070902" y="490082"/>
                </a:lnTo>
                <a:lnTo>
                  <a:pt x="8339120" y="475719"/>
                </a:lnTo>
                <a:lnTo>
                  <a:pt x="8609775" y="458554"/>
                </a:lnTo>
                <a:lnTo>
                  <a:pt x="8881650" y="442089"/>
                </a:lnTo>
                <a:lnTo>
                  <a:pt x="9153525" y="421071"/>
                </a:lnTo>
                <a:lnTo>
                  <a:pt x="9429057" y="395849"/>
                </a:lnTo>
                <a:lnTo>
                  <a:pt x="9700932" y="370626"/>
                </a:lnTo>
                <a:lnTo>
                  <a:pt x="9977683" y="341551"/>
                </a:lnTo>
                <a:lnTo>
                  <a:pt x="10255654" y="309673"/>
                </a:lnTo>
                <a:lnTo>
                  <a:pt x="10529967" y="276043"/>
                </a:lnTo>
                <a:lnTo>
                  <a:pt x="10807938" y="236809"/>
                </a:lnTo>
                <a:lnTo>
                  <a:pt x="11084689" y="194772"/>
                </a:lnTo>
                <a:lnTo>
                  <a:pt x="11362660" y="153085"/>
                </a:lnTo>
                <a:lnTo>
                  <a:pt x="11639411" y="104392"/>
                </a:lnTo>
                <a:lnTo>
                  <a:pt x="11914944" y="54648"/>
                </a:lnTo>
                <a:lnTo>
                  <a:pt x="12191695" y="2452"/>
                </a:lnTo>
                <a:lnTo>
                  <a:pt x="12191695" y="2162231"/>
                </a:lnTo>
                <a:lnTo>
                  <a:pt x="12192417" y="2162231"/>
                </a:lnTo>
                <a:lnTo>
                  <a:pt x="12192417" y="5095933"/>
                </a:lnTo>
                <a:lnTo>
                  <a:pt x="0" y="5095933"/>
                </a:lnTo>
                <a:lnTo>
                  <a:pt x="0" y="2791958"/>
                </a:lnTo>
                <a:lnTo>
                  <a:pt x="0" y="216223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72" name="Freeform 7">
            <a:extLst>
              <a:ext uri="{FF2B5EF4-FFF2-40B4-BE49-F238E27FC236}">
                <a16:creationId xmlns:a16="http://schemas.microsoft.com/office/drawing/2014/main" id="{5B562CD4-39C5-44ED-BD68-B789B305E0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1460230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3" name="Title 42">
            <a:extLst>
              <a:ext uri="{FF2B5EF4-FFF2-40B4-BE49-F238E27FC236}">
                <a16:creationId xmlns:a16="http://schemas.microsoft.com/office/drawing/2014/main" id="{4C8BC353-E1D7-CF4B-B062-884DF8D56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18071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WEEK FOUR</a:t>
            </a:r>
          </a:p>
        </p:txBody>
      </p:sp>
      <p:pic>
        <p:nvPicPr>
          <p:cNvPr id="22" name="Picture 2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757C186-A7A6-A84B-87B6-9CD9638923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42857" y="5781407"/>
            <a:ext cx="4449144" cy="1012180"/>
          </a:xfrm>
          <a:prstGeom prst="rect">
            <a:avLst/>
          </a:prstGeom>
          <a:effectLst/>
        </p:spPr>
      </p:pic>
      <p:pic>
        <p:nvPicPr>
          <p:cNvPr id="5" name="Content Placeholder 4" descr="Diagram, text&#10;&#10;Description automatically generated">
            <a:extLst>
              <a:ext uri="{FF2B5EF4-FFF2-40B4-BE49-F238E27FC236}">
                <a16:creationId xmlns:a16="http://schemas.microsoft.com/office/drawing/2014/main" id="{FD99C18B-8B13-E3A1-87C9-FF8A0611C53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8"/>
          <a:stretch>
            <a:fillRect/>
          </a:stretch>
        </p:blipFill>
        <p:spPr>
          <a:xfrm>
            <a:off x="924034" y="1411934"/>
            <a:ext cx="5412372" cy="5198525"/>
          </a:xfrm>
        </p:spPr>
      </p:pic>
      <p:pic>
        <p:nvPicPr>
          <p:cNvPr id="9" name="Content Placeholder 8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084429CB-B1B2-B137-AD65-D19F5D0B3C8B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9"/>
          <a:stretch>
            <a:fillRect/>
          </a:stretch>
        </p:blipFill>
        <p:spPr>
          <a:xfrm>
            <a:off x="7392465" y="970258"/>
            <a:ext cx="4449144" cy="4949300"/>
          </a:xfrm>
        </p:spPr>
      </p:pic>
    </p:spTree>
    <p:extLst>
      <p:ext uri="{BB962C8B-B14F-4D97-AF65-F5344CB8AC3E}">
        <p14:creationId xmlns:p14="http://schemas.microsoft.com/office/powerpoint/2010/main" val="9578440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Picture 76">
            <a:extLst>
              <a:ext uri="{FF2B5EF4-FFF2-40B4-BE49-F238E27FC236}">
                <a16:creationId xmlns:a16="http://schemas.microsoft.com/office/drawing/2014/main" id="{412E3267-7ABE-412B-8580-47EC0D1F61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20B62C5A-2250-4380-AB23-DB87446CCE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81" name="Oval 80">
            <a:extLst>
              <a:ext uri="{FF2B5EF4-FFF2-40B4-BE49-F238E27FC236}">
                <a16:creationId xmlns:a16="http://schemas.microsoft.com/office/drawing/2014/main" id="{D42CF425-7213-4F89-B0FF-4C2BDDD9C6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83" name="Picture 82">
            <a:extLst>
              <a:ext uri="{FF2B5EF4-FFF2-40B4-BE49-F238E27FC236}">
                <a16:creationId xmlns:a16="http://schemas.microsoft.com/office/drawing/2014/main" id="{D35DA97D-88F8-4249-B650-4FC9FD50A3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43F38673-6E30-4BAE-AC67-0B283EBF42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87" name="Rectangle 86">
            <a:extLst>
              <a:ext uri="{FF2B5EF4-FFF2-40B4-BE49-F238E27FC236}">
                <a16:creationId xmlns:a16="http://schemas.microsoft.com/office/drawing/2014/main" id="{202A25CB-1ED1-4C87-AB49-8D3BC684D1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3" name="Title 42">
            <a:extLst>
              <a:ext uri="{FF2B5EF4-FFF2-40B4-BE49-F238E27FC236}">
                <a16:creationId xmlns:a16="http://schemas.microsoft.com/office/drawing/2014/main" id="{4C8BC353-E1D7-CF4B-B062-884DF8D56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2" y="452718"/>
            <a:ext cx="5629222" cy="140053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WEEK FIVE</a:t>
            </a:r>
          </a:p>
        </p:txBody>
      </p:sp>
      <p:sp>
        <p:nvSpPr>
          <p:cNvPr id="89" name="Freeform: Shape 88">
            <a:extLst>
              <a:ext uri="{FF2B5EF4-FFF2-40B4-BE49-F238E27FC236}">
                <a16:creationId xmlns:a16="http://schemas.microsoft.com/office/drawing/2014/main" id="{B52D69C2-6C47-427C-AE60-582FE30B22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5998731" y="664312"/>
            <a:ext cx="6858001" cy="5529377"/>
          </a:xfrm>
          <a:custGeom>
            <a:avLst/>
            <a:gdLst>
              <a:gd name="connsiteX0" fmla="*/ 6858001 w 6858001"/>
              <a:gd name="connsiteY0" fmla="*/ 1177 h 5529377"/>
              <a:gd name="connsiteX1" fmla="*/ 6858001 w 6858001"/>
              <a:gd name="connsiteY1" fmla="*/ 1344715 h 5529377"/>
              <a:gd name="connsiteX2" fmla="*/ 6858000 w 6858001"/>
              <a:gd name="connsiteY2" fmla="*/ 1344715 h 5529377"/>
              <a:gd name="connsiteX3" fmla="*/ 6858000 w 6858001"/>
              <a:gd name="connsiteY3" fmla="*/ 5529377 h 5529377"/>
              <a:gd name="connsiteX4" fmla="*/ 0 w 6858001"/>
              <a:gd name="connsiteY4" fmla="*/ 5529376 h 5529377"/>
              <a:gd name="connsiteX5" fmla="*/ 0 w 6858001"/>
              <a:gd name="connsiteY5" fmla="*/ 891096 h 5529377"/>
              <a:gd name="connsiteX6" fmla="*/ 1 w 6858001"/>
              <a:gd name="connsiteY6" fmla="*/ 891096 h 5529377"/>
              <a:gd name="connsiteX7" fmla="*/ 1 w 6858001"/>
              <a:gd name="connsiteY7" fmla="*/ 0 h 5529377"/>
              <a:gd name="connsiteX8" fmla="*/ 40463 w 6858001"/>
              <a:gd name="connsiteY8" fmla="*/ 5883 h 5529377"/>
              <a:gd name="connsiteX9" fmla="*/ 159107 w 6858001"/>
              <a:gd name="connsiteY9" fmla="*/ 23196 h 5529377"/>
              <a:gd name="connsiteX10" fmla="*/ 245518 w 6858001"/>
              <a:gd name="connsiteY10" fmla="*/ 35299 h 5529377"/>
              <a:gd name="connsiteX11" fmla="*/ 348388 w 6858001"/>
              <a:gd name="connsiteY11" fmla="*/ 48073 h 5529377"/>
              <a:gd name="connsiteX12" fmla="*/ 470460 w 6858001"/>
              <a:gd name="connsiteY12" fmla="*/ 63369 h 5529377"/>
              <a:gd name="connsiteX13" fmla="*/ 605563 w 6858001"/>
              <a:gd name="connsiteY13" fmla="*/ 79506 h 5529377"/>
              <a:gd name="connsiteX14" fmla="*/ 757810 w 6858001"/>
              <a:gd name="connsiteY14" fmla="*/ 96483 h 5529377"/>
              <a:gd name="connsiteX15" fmla="*/ 923774 w 6858001"/>
              <a:gd name="connsiteY15" fmla="*/ 114469 h 5529377"/>
              <a:gd name="connsiteX16" fmla="*/ 1104139 w 6858001"/>
              <a:gd name="connsiteY16" fmla="*/ 132454 h 5529377"/>
              <a:gd name="connsiteX17" fmla="*/ 1296163 w 6858001"/>
              <a:gd name="connsiteY17" fmla="*/ 150776 h 5529377"/>
              <a:gd name="connsiteX18" fmla="*/ 1503275 w 6858001"/>
              <a:gd name="connsiteY18" fmla="*/ 167753 h 5529377"/>
              <a:gd name="connsiteX19" fmla="*/ 1719988 w 6858001"/>
              <a:gd name="connsiteY19" fmla="*/ 184058 h 5529377"/>
              <a:gd name="connsiteX20" fmla="*/ 1949045 w 6858001"/>
              <a:gd name="connsiteY20" fmla="*/ 198849 h 5529377"/>
              <a:gd name="connsiteX21" fmla="*/ 2187703 w 6858001"/>
              <a:gd name="connsiteY21" fmla="*/ 212969 h 5529377"/>
              <a:gd name="connsiteX22" fmla="*/ 2436649 w 6858001"/>
              <a:gd name="connsiteY22" fmla="*/ 226248 h 5529377"/>
              <a:gd name="connsiteX23" fmla="*/ 2564208 w 6858001"/>
              <a:gd name="connsiteY23" fmla="*/ 230955 h 5529377"/>
              <a:gd name="connsiteX24" fmla="*/ 2694509 w 6858001"/>
              <a:gd name="connsiteY24" fmla="*/ 236165 h 5529377"/>
              <a:gd name="connsiteX25" fmla="*/ 2826868 w 6858001"/>
              <a:gd name="connsiteY25" fmla="*/ 241040 h 5529377"/>
              <a:gd name="connsiteX26" fmla="*/ 2959914 w 6858001"/>
              <a:gd name="connsiteY26" fmla="*/ 244234 h 5529377"/>
              <a:gd name="connsiteX27" fmla="*/ 3095702 w 6858001"/>
              <a:gd name="connsiteY27" fmla="*/ 247091 h 5529377"/>
              <a:gd name="connsiteX28" fmla="*/ 3232862 w 6858001"/>
              <a:gd name="connsiteY28" fmla="*/ 250117 h 5529377"/>
              <a:gd name="connsiteX29" fmla="*/ 3372765 w 6858001"/>
              <a:gd name="connsiteY29" fmla="*/ 252134 h 5529377"/>
              <a:gd name="connsiteX30" fmla="*/ 3514040 w 6858001"/>
              <a:gd name="connsiteY30" fmla="*/ 252134 h 5529377"/>
              <a:gd name="connsiteX31" fmla="*/ 3656686 w 6858001"/>
              <a:gd name="connsiteY31" fmla="*/ 253142 h 5529377"/>
              <a:gd name="connsiteX32" fmla="*/ 3800704 w 6858001"/>
              <a:gd name="connsiteY32" fmla="*/ 252134 h 5529377"/>
              <a:gd name="connsiteX33" fmla="*/ 3946780 w 6858001"/>
              <a:gd name="connsiteY33" fmla="*/ 250117 h 5529377"/>
              <a:gd name="connsiteX34" fmla="*/ 4092855 w 6858001"/>
              <a:gd name="connsiteY34" fmla="*/ 248268 h 5529377"/>
              <a:gd name="connsiteX35" fmla="*/ 4240988 w 6858001"/>
              <a:gd name="connsiteY35" fmla="*/ 244234 h 5529377"/>
              <a:gd name="connsiteX36" fmla="*/ 4390492 w 6858001"/>
              <a:gd name="connsiteY36" fmla="*/ 240032 h 5529377"/>
              <a:gd name="connsiteX37" fmla="*/ 4539997 w 6858001"/>
              <a:gd name="connsiteY37" fmla="*/ 235157 h 5529377"/>
              <a:gd name="connsiteX38" fmla="*/ 4690873 w 6858001"/>
              <a:gd name="connsiteY38" fmla="*/ 228266 h 5529377"/>
              <a:gd name="connsiteX39" fmla="*/ 4843120 w 6858001"/>
              <a:gd name="connsiteY39" fmla="*/ 220029 h 5529377"/>
              <a:gd name="connsiteX40" fmla="*/ 4996054 w 6858001"/>
              <a:gd name="connsiteY40" fmla="*/ 212129 h 5529377"/>
              <a:gd name="connsiteX41" fmla="*/ 5148987 w 6858001"/>
              <a:gd name="connsiteY41" fmla="*/ 202044 h 5529377"/>
              <a:gd name="connsiteX42" fmla="*/ 5303978 w 6858001"/>
              <a:gd name="connsiteY42" fmla="*/ 189941 h 5529377"/>
              <a:gd name="connsiteX43" fmla="*/ 5456911 w 6858001"/>
              <a:gd name="connsiteY43" fmla="*/ 177839 h 5529377"/>
              <a:gd name="connsiteX44" fmla="*/ 5612588 w 6858001"/>
              <a:gd name="connsiteY44" fmla="*/ 163887 h 5529377"/>
              <a:gd name="connsiteX45" fmla="*/ 5768950 w 6858001"/>
              <a:gd name="connsiteY45" fmla="*/ 148591 h 5529377"/>
              <a:gd name="connsiteX46" fmla="*/ 5923255 w 6858001"/>
              <a:gd name="connsiteY46" fmla="*/ 132455 h 5529377"/>
              <a:gd name="connsiteX47" fmla="*/ 6079618 w 6858001"/>
              <a:gd name="connsiteY47" fmla="*/ 113629 h 5529377"/>
              <a:gd name="connsiteX48" fmla="*/ 6235294 w 6858001"/>
              <a:gd name="connsiteY48" fmla="*/ 93458 h 5529377"/>
              <a:gd name="connsiteX49" fmla="*/ 6391657 w 6858001"/>
              <a:gd name="connsiteY49" fmla="*/ 73455 h 5529377"/>
              <a:gd name="connsiteX50" fmla="*/ 6547333 w 6858001"/>
              <a:gd name="connsiteY50" fmla="*/ 50091 h 5529377"/>
              <a:gd name="connsiteX51" fmla="*/ 6702324 w 6858001"/>
              <a:gd name="connsiteY51" fmla="*/ 26222 h 5529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1" h="5529377">
                <a:moveTo>
                  <a:pt x="6858001" y="1177"/>
                </a:moveTo>
                <a:lnTo>
                  <a:pt x="6858001" y="1344715"/>
                </a:lnTo>
                <a:lnTo>
                  <a:pt x="6858000" y="1344715"/>
                </a:lnTo>
                <a:lnTo>
                  <a:pt x="6858000" y="5529377"/>
                </a:lnTo>
                <a:lnTo>
                  <a:pt x="0" y="5529376"/>
                </a:lnTo>
                <a:lnTo>
                  <a:pt x="0" y="891096"/>
                </a:lnTo>
                <a:lnTo>
                  <a:pt x="1" y="891096"/>
                </a:lnTo>
                <a:lnTo>
                  <a:pt x="1" y="0"/>
                </a:lnTo>
                <a:lnTo>
                  <a:pt x="40463" y="5883"/>
                </a:lnTo>
                <a:lnTo>
                  <a:pt x="159107" y="23196"/>
                </a:lnTo>
                <a:lnTo>
                  <a:pt x="245518" y="35299"/>
                </a:lnTo>
                <a:lnTo>
                  <a:pt x="348388" y="48073"/>
                </a:lnTo>
                <a:lnTo>
                  <a:pt x="470460" y="63369"/>
                </a:lnTo>
                <a:lnTo>
                  <a:pt x="605563" y="79506"/>
                </a:lnTo>
                <a:lnTo>
                  <a:pt x="757810" y="96483"/>
                </a:lnTo>
                <a:lnTo>
                  <a:pt x="923774" y="114469"/>
                </a:lnTo>
                <a:lnTo>
                  <a:pt x="1104139" y="132454"/>
                </a:lnTo>
                <a:lnTo>
                  <a:pt x="1296163" y="150776"/>
                </a:lnTo>
                <a:lnTo>
                  <a:pt x="1503275" y="167753"/>
                </a:lnTo>
                <a:lnTo>
                  <a:pt x="1719988" y="184058"/>
                </a:lnTo>
                <a:lnTo>
                  <a:pt x="1949045" y="198849"/>
                </a:lnTo>
                <a:lnTo>
                  <a:pt x="2187703" y="212969"/>
                </a:lnTo>
                <a:lnTo>
                  <a:pt x="2436649" y="226248"/>
                </a:lnTo>
                <a:lnTo>
                  <a:pt x="2564208" y="230955"/>
                </a:lnTo>
                <a:lnTo>
                  <a:pt x="2694509" y="236165"/>
                </a:lnTo>
                <a:lnTo>
                  <a:pt x="2826868" y="241040"/>
                </a:lnTo>
                <a:lnTo>
                  <a:pt x="2959914" y="244234"/>
                </a:lnTo>
                <a:lnTo>
                  <a:pt x="3095702" y="247091"/>
                </a:lnTo>
                <a:lnTo>
                  <a:pt x="3232862" y="250117"/>
                </a:lnTo>
                <a:lnTo>
                  <a:pt x="3372765" y="252134"/>
                </a:lnTo>
                <a:lnTo>
                  <a:pt x="3514040" y="252134"/>
                </a:lnTo>
                <a:lnTo>
                  <a:pt x="3656686" y="253142"/>
                </a:lnTo>
                <a:lnTo>
                  <a:pt x="3800704" y="252134"/>
                </a:lnTo>
                <a:lnTo>
                  <a:pt x="3946780" y="250117"/>
                </a:lnTo>
                <a:lnTo>
                  <a:pt x="4092855" y="248268"/>
                </a:lnTo>
                <a:lnTo>
                  <a:pt x="4240988" y="244234"/>
                </a:lnTo>
                <a:lnTo>
                  <a:pt x="4390492" y="240032"/>
                </a:lnTo>
                <a:lnTo>
                  <a:pt x="4539997" y="235157"/>
                </a:lnTo>
                <a:lnTo>
                  <a:pt x="4690873" y="228266"/>
                </a:lnTo>
                <a:lnTo>
                  <a:pt x="4843120" y="220029"/>
                </a:lnTo>
                <a:lnTo>
                  <a:pt x="4996054" y="212129"/>
                </a:lnTo>
                <a:lnTo>
                  <a:pt x="5148987" y="202044"/>
                </a:lnTo>
                <a:lnTo>
                  <a:pt x="5303978" y="189941"/>
                </a:lnTo>
                <a:lnTo>
                  <a:pt x="5456911" y="177839"/>
                </a:lnTo>
                <a:lnTo>
                  <a:pt x="5612588" y="163887"/>
                </a:lnTo>
                <a:lnTo>
                  <a:pt x="5768950" y="148591"/>
                </a:lnTo>
                <a:lnTo>
                  <a:pt x="5923255" y="132455"/>
                </a:lnTo>
                <a:lnTo>
                  <a:pt x="6079618" y="113629"/>
                </a:lnTo>
                <a:lnTo>
                  <a:pt x="6235294" y="93458"/>
                </a:lnTo>
                <a:lnTo>
                  <a:pt x="6391657" y="73455"/>
                </a:lnTo>
                <a:lnTo>
                  <a:pt x="6547333" y="50091"/>
                </a:lnTo>
                <a:lnTo>
                  <a:pt x="6702324" y="2622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91" name="Freeform 7">
            <a:extLst>
              <a:ext uri="{FF2B5EF4-FFF2-40B4-BE49-F238E27FC236}">
                <a16:creationId xmlns:a16="http://schemas.microsoft.com/office/drawing/2014/main" id="{E849FE61-12C4-4A06-A722-B545DE0C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49843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757C186-A7A6-A84B-87B6-9CD9638923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11861" y="5945657"/>
            <a:ext cx="3980139" cy="905481"/>
          </a:xfrm>
          <a:prstGeom prst="rect">
            <a:avLst/>
          </a:prstGeom>
          <a:effectLst/>
        </p:spPr>
      </p:pic>
      <p:sp>
        <p:nvSpPr>
          <p:cNvPr id="93" name="Rectangle 92">
            <a:extLst>
              <a:ext uri="{FF2B5EF4-FFF2-40B4-BE49-F238E27FC236}">
                <a16:creationId xmlns:a16="http://schemas.microsoft.com/office/drawing/2014/main" id="{7FB12D8C-572F-4417-9FE1-D691A132F6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Content Placeholder 4" descr="A picture containing timeline&#10;&#10;Description automatically generated">
            <a:extLst>
              <a:ext uri="{FF2B5EF4-FFF2-40B4-BE49-F238E27FC236}">
                <a16:creationId xmlns:a16="http://schemas.microsoft.com/office/drawing/2014/main" id="{2F7C4D5E-35C8-0153-C2A7-AA7D7EEB3D9F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8"/>
          <a:stretch>
            <a:fillRect/>
          </a:stretch>
        </p:blipFill>
        <p:spPr>
          <a:xfrm>
            <a:off x="531063" y="1516200"/>
            <a:ext cx="5918780" cy="4586553"/>
          </a:xfrm>
          <a:prstGeom prst="rect">
            <a:avLst/>
          </a:prstGeom>
          <a:effectLst/>
        </p:spPr>
      </p:pic>
      <p:pic>
        <p:nvPicPr>
          <p:cNvPr id="6" name="Picture 5" descr="Graphical user interface, diagram&#10;&#10;Description automatically generated">
            <a:extLst>
              <a:ext uri="{FF2B5EF4-FFF2-40B4-BE49-F238E27FC236}">
                <a16:creationId xmlns:a16="http://schemas.microsoft.com/office/drawing/2014/main" id="{C2B35FC9-9755-EDDB-E905-0830857AA75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28096"/>
          <a:stretch/>
        </p:blipFill>
        <p:spPr>
          <a:xfrm>
            <a:off x="6980906" y="1516200"/>
            <a:ext cx="5194579" cy="412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2859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452B49-A200-B6B8-4561-9971845670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2921337" cy="1400530"/>
          </a:xfrm>
        </p:spPr>
        <p:txBody>
          <a:bodyPr/>
          <a:lstStyle/>
          <a:p>
            <a:r>
              <a:rPr lang="en-US" dirty="0"/>
              <a:t>WEEK FIVE</a:t>
            </a:r>
          </a:p>
        </p:txBody>
      </p:sp>
      <p:pic>
        <p:nvPicPr>
          <p:cNvPr id="11" name="Content Placeholder 10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59BFE2CC-AAA6-10CB-720E-BCAA5C1F611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89397" y="1236473"/>
            <a:ext cx="4958366" cy="5560675"/>
          </a:xfrm>
        </p:spPr>
      </p:pic>
      <p:pic>
        <p:nvPicPr>
          <p:cNvPr id="9" name="Content Placeholder 8" descr="Text, letter&#10;&#10;Description automatically generated">
            <a:extLst>
              <a:ext uri="{FF2B5EF4-FFF2-40B4-BE49-F238E27FC236}">
                <a16:creationId xmlns:a16="http://schemas.microsoft.com/office/drawing/2014/main" id="{276FFC4A-977C-92F0-7F7B-DE9DA0347754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190246" y="360607"/>
            <a:ext cx="4940826" cy="5560675"/>
          </a:xfrm>
        </p:spPr>
      </p:pic>
      <p:pic>
        <p:nvPicPr>
          <p:cNvPr id="12" name="Picture 1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87E25E86-0BF2-C7C3-5A88-862574E5AC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2857" y="5781407"/>
            <a:ext cx="4449144" cy="101218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0029289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:a16="http://schemas.microsoft.com/office/drawing/2014/main" id="{412E3267-7ABE-412B-8580-47EC0D1F61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20B62C5A-2250-4380-AB23-DB87446CCE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62" name="Oval 61">
            <a:extLst>
              <a:ext uri="{FF2B5EF4-FFF2-40B4-BE49-F238E27FC236}">
                <a16:creationId xmlns:a16="http://schemas.microsoft.com/office/drawing/2014/main" id="{D42CF425-7213-4F89-B0FF-4C2BDDD9C6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id="{D35DA97D-88F8-4249-B650-4FC9FD50A3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43F38673-6E30-4BAE-AC67-0B283EBF42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68" name="Rectangle 67">
            <a:extLst>
              <a:ext uri="{FF2B5EF4-FFF2-40B4-BE49-F238E27FC236}">
                <a16:creationId xmlns:a16="http://schemas.microsoft.com/office/drawing/2014/main" id="{202A25CB-1ED1-4C87-AB49-8D3BC684D1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0" name="Freeform: Shape 69">
            <a:extLst>
              <a:ext uri="{FF2B5EF4-FFF2-40B4-BE49-F238E27FC236}">
                <a16:creationId xmlns:a16="http://schemas.microsoft.com/office/drawing/2014/main" id="{BC004C91-9324-4E94-BC28-856AE162D3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1" y="1762067"/>
            <a:ext cx="12192417" cy="5095933"/>
          </a:xfrm>
          <a:custGeom>
            <a:avLst/>
            <a:gdLst>
              <a:gd name="connsiteX0" fmla="*/ 0 w 12192417"/>
              <a:gd name="connsiteY0" fmla="*/ 0 h 5095933"/>
              <a:gd name="connsiteX1" fmla="*/ 71931 w 12192417"/>
              <a:gd name="connsiteY1" fmla="*/ 12261 h 5095933"/>
              <a:gd name="connsiteX2" fmla="*/ 282848 w 12192417"/>
              <a:gd name="connsiteY2" fmla="*/ 48343 h 5095933"/>
              <a:gd name="connsiteX3" fmla="*/ 436463 w 12192417"/>
              <a:gd name="connsiteY3" fmla="*/ 73565 h 5095933"/>
              <a:gd name="connsiteX4" fmla="*/ 619338 w 12192417"/>
              <a:gd name="connsiteY4" fmla="*/ 100188 h 5095933"/>
              <a:gd name="connsiteX5" fmla="*/ 836350 w 12192417"/>
              <a:gd name="connsiteY5" fmla="*/ 132066 h 5095933"/>
              <a:gd name="connsiteX6" fmla="*/ 1076527 w 12192417"/>
              <a:gd name="connsiteY6" fmla="*/ 165696 h 5095933"/>
              <a:gd name="connsiteX7" fmla="*/ 1347183 w 12192417"/>
              <a:gd name="connsiteY7" fmla="*/ 201077 h 5095933"/>
              <a:gd name="connsiteX8" fmla="*/ 1642222 w 12192417"/>
              <a:gd name="connsiteY8" fmla="*/ 238560 h 5095933"/>
              <a:gd name="connsiteX9" fmla="*/ 1962863 w 12192417"/>
              <a:gd name="connsiteY9" fmla="*/ 276043 h 5095933"/>
              <a:gd name="connsiteX10" fmla="*/ 2304231 w 12192417"/>
              <a:gd name="connsiteY10" fmla="*/ 314227 h 5095933"/>
              <a:gd name="connsiteX11" fmla="*/ 2672420 w 12192417"/>
              <a:gd name="connsiteY11" fmla="*/ 349608 h 5095933"/>
              <a:gd name="connsiteX12" fmla="*/ 3057677 w 12192417"/>
              <a:gd name="connsiteY12" fmla="*/ 383588 h 5095933"/>
              <a:gd name="connsiteX13" fmla="*/ 3464880 w 12192417"/>
              <a:gd name="connsiteY13" fmla="*/ 414415 h 5095933"/>
              <a:gd name="connsiteX14" fmla="*/ 3889151 w 12192417"/>
              <a:gd name="connsiteY14" fmla="*/ 443841 h 5095933"/>
              <a:gd name="connsiteX15" fmla="*/ 4331709 w 12192417"/>
              <a:gd name="connsiteY15" fmla="*/ 471515 h 5095933"/>
              <a:gd name="connsiteX16" fmla="*/ 4558475 w 12192417"/>
              <a:gd name="connsiteY16" fmla="*/ 481324 h 5095933"/>
              <a:gd name="connsiteX17" fmla="*/ 4790117 w 12192417"/>
              <a:gd name="connsiteY17" fmla="*/ 492183 h 5095933"/>
              <a:gd name="connsiteX18" fmla="*/ 5025417 w 12192417"/>
              <a:gd name="connsiteY18" fmla="*/ 502342 h 5095933"/>
              <a:gd name="connsiteX19" fmla="*/ 5261936 w 12192417"/>
              <a:gd name="connsiteY19" fmla="*/ 508998 h 5095933"/>
              <a:gd name="connsiteX20" fmla="*/ 5503331 w 12192417"/>
              <a:gd name="connsiteY20" fmla="*/ 514953 h 5095933"/>
              <a:gd name="connsiteX21" fmla="*/ 5747166 w 12192417"/>
              <a:gd name="connsiteY21" fmla="*/ 521259 h 5095933"/>
              <a:gd name="connsiteX22" fmla="*/ 5995876 w 12192417"/>
              <a:gd name="connsiteY22" fmla="*/ 525463 h 5095933"/>
              <a:gd name="connsiteX23" fmla="*/ 6247025 w 12192417"/>
              <a:gd name="connsiteY23" fmla="*/ 525463 h 5095933"/>
              <a:gd name="connsiteX24" fmla="*/ 6500612 w 12192417"/>
              <a:gd name="connsiteY24" fmla="*/ 527565 h 5095933"/>
              <a:gd name="connsiteX25" fmla="*/ 6756638 w 12192417"/>
              <a:gd name="connsiteY25" fmla="*/ 525463 h 5095933"/>
              <a:gd name="connsiteX26" fmla="*/ 7016321 w 12192417"/>
              <a:gd name="connsiteY26" fmla="*/ 521259 h 5095933"/>
              <a:gd name="connsiteX27" fmla="*/ 7276004 w 12192417"/>
              <a:gd name="connsiteY27" fmla="*/ 517406 h 5095933"/>
              <a:gd name="connsiteX28" fmla="*/ 7539344 w 12192417"/>
              <a:gd name="connsiteY28" fmla="*/ 508998 h 5095933"/>
              <a:gd name="connsiteX29" fmla="*/ 7805123 w 12192417"/>
              <a:gd name="connsiteY29" fmla="*/ 500241 h 5095933"/>
              <a:gd name="connsiteX30" fmla="*/ 8070902 w 12192417"/>
              <a:gd name="connsiteY30" fmla="*/ 490082 h 5095933"/>
              <a:gd name="connsiteX31" fmla="*/ 8339120 w 12192417"/>
              <a:gd name="connsiteY31" fmla="*/ 475719 h 5095933"/>
              <a:gd name="connsiteX32" fmla="*/ 8609775 w 12192417"/>
              <a:gd name="connsiteY32" fmla="*/ 458554 h 5095933"/>
              <a:gd name="connsiteX33" fmla="*/ 8881650 w 12192417"/>
              <a:gd name="connsiteY33" fmla="*/ 442089 h 5095933"/>
              <a:gd name="connsiteX34" fmla="*/ 9153525 w 12192417"/>
              <a:gd name="connsiteY34" fmla="*/ 421071 h 5095933"/>
              <a:gd name="connsiteX35" fmla="*/ 9429057 w 12192417"/>
              <a:gd name="connsiteY35" fmla="*/ 395849 h 5095933"/>
              <a:gd name="connsiteX36" fmla="*/ 9700932 w 12192417"/>
              <a:gd name="connsiteY36" fmla="*/ 370626 h 5095933"/>
              <a:gd name="connsiteX37" fmla="*/ 9977683 w 12192417"/>
              <a:gd name="connsiteY37" fmla="*/ 341551 h 5095933"/>
              <a:gd name="connsiteX38" fmla="*/ 10255654 w 12192417"/>
              <a:gd name="connsiteY38" fmla="*/ 309673 h 5095933"/>
              <a:gd name="connsiteX39" fmla="*/ 10529967 w 12192417"/>
              <a:gd name="connsiteY39" fmla="*/ 276043 h 5095933"/>
              <a:gd name="connsiteX40" fmla="*/ 10807938 w 12192417"/>
              <a:gd name="connsiteY40" fmla="*/ 236809 h 5095933"/>
              <a:gd name="connsiteX41" fmla="*/ 11084689 w 12192417"/>
              <a:gd name="connsiteY41" fmla="*/ 194772 h 5095933"/>
              <a:gd name="connsiteX42" fmla="*/ 11362660 w 12192417"/>
              <a:gd name="connsiteY42" fmla="*/ 153085 h 5095933"/>
              <a:gd name="connsiteX43" fmla="*/ 11639411 w 12192417"/>
              <a:gd name="connsiteY43" fmla="*/ 104392 h 5095933"/>
              <a:gd name="connsiteX44" fmla="*/ 11914944 w 12192417"/>
              <a:gd name="connsiteY44" fmla="*/ 54648 h 5095933"/>
              <a:gd name="connsiteX45" fmla="*/ 12191695 w 12192417"/>
              <a:gd name="connsiteY45" fmla="*/ 2452 h 5095933"/>
              <a:gd name="connsiteX46" fmla="*/ 12191695 w 12192417"/>
              <a:gd name="connsiteY46" fmla="*/ 2162231 h 5095933"/>
              <a:gd name="connsiteX47" fmla="*/ 12192417 w 12192417"/>
              <a:gd name="connsiteY47" fmla="*/ 2162231 h 5095933"/>
              <a:gd name="connsiteX48" fmla="*/ 12192417 w 12192417"/>
              <a:gd name="connsiteY48" fmla="*/ 5095933 h 5095933"/>
              <a:gd name="connsiteX49" fmla="*/ 0 w 12192417"/>
              <a:gd name="connsiteY49" fmla="*/ 5095933 h 5095933"/>
              <a:gd name="connsiteX50" fmla="*/ 0 w 12192417"/>
              <a:gd name="connsiteY50" fmla="*/ 2791958 h 5095933"/>
              <a:gd name="connsiteX51" fmla="*/ 0 w 12192417"/>
              <a:gd name="connsiteY51" fmla="*/ 2162231 h 509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417" h="5095933">
                <a:moveTo>
                  <a:pt x="0" y="0"/>
                </a:moveTo>
                <a:lnTo>
                  <a:pt x="71931" y="12261"/>
                </a:lnTo>
                <a:lnTo>
                  <a:pt x="282848" y="48343"/>
                </a:lnTo>
                <a:lnTo>
                  <a:pt x="436463" y="73565"/>
                </a:lnTo>
                <a:lnTo>
                  <a:pt x="619338" y="100188"/>
                </a:lnTo>
                <a:lnTo>
                  <a:pt x="836350" y="132066"/>
                </a:lnTo>
                <a:lnTo>
                  <a:pt x="1076527" y="165696"/>
                </a:lnTo>
                <a:lnTo>
                  <a:pt x="1347183" y="201077"/>
                </a:lnTo>
                <a:lnTo>
                  <a:pt x="1642222" y="238560"/>
                </a:lnTo>
                <a:lnTo>
                  <a:pt x="1962863" y="276043"/>
                </a:lnTo>
                <a:lnTo>
                  <a:pt x="2304231" y="314227"/>
                </a:lnTo>
                <a:lnTo>
                  <a:pt x="2672420" y="349608"/>
                </a:lnTo>
                <a:lnTo>
                  <a:pt x="3057677" y="383588"/>
                </a:lnTo>
                <a:lnTo>
                  <a:pt x="3464880" y="414415"/>
                </a:lnTo>
                <a:lnTo>
                  <a:pt x="3889151" y="443841"/>
                </a:lnTo>
                <a:lnTo>
                  <a:pt x="4331709" y="471515"/>
                </a:lnTo>
                <a:lnTo>
                  <a:pt x="4558475" y="481324"/>
                </a:lnTo>
                <a:lnTo>
                  <a:pt x="4790117" y="492183"/>
                </a:lnTo>
                <a:lnTo>
                  <a:pt x="5025417" y="502342"/>
                </a:lnTo>
                <a:lnTo>
                  <a:pt x="5261936" y="508998"/>
                </a:lnTo>
                <a:lnTo>
                  <a:pt x="5503331" y="514953"/>
                </a:lnTo>
                <a:lnTo>
                  <a:pt x="5747166" y="521259"/>
                </a:lnTo>
                <a:lnTo>
                  <a:pt x="5995876" y="525463"/>
                </a:lnTo>
                <a:lnTo>
                  <a:pt x="6247025" y="525463"/>
                </a:lnTo>
                <a:lnTo>
                  <a:pt x="6500612" y="527565"/>
                </a:lnTo>
                <a:lnTo>
                  <a:pt x="6756638" y="525463"/>
                </a:lnTo>
                <a:lnTo>
                  <a:pt x="7016321" y="521259"/>
                </a:lnTo>
                <a:lnTo>
                  <a:pt x="7276004" y="517406"/>
                </a:lnTo>
                <a:lnTo>
                  <a:pt x="7539344" y="508998"/>
                </a:lnTo>
                <a:lnTo>
                  <a:pt x="7805123" y="500241"/>
                </a:lnTo>
                <a:lnTo>
                  <a:pt x="8070902" y="490082"/>
                </a:lnTo>
                <a:lnTo>
                  <a:pt x="8339120" y="475719"/>
                </a:lnTo>
                <a:lnTo>
                  <a:pt x="8609775" y="458554"/>
                </a:lnTo>
                <a:lnTo>
                  <a:pt x="8881650" y="442089"/>
                </a:lnTo>
                <a:lnTo>
                  <a:pt x="9153525" y="421071"/>
                </a:lnTo>
                <a:lnTo>
                  <a:pt x="9429057" y="395849"/>
                </a:lnTo>
                <a:lnTo>
                  <a:pt x="9700932" y="370626"/>
                </a:lnTo>
                <a:lnTo>
                  <a:pt x="9977683" y="341551"/>
                </a:lnTo>
                <a:lnTo>
                  <a:pt x="10255654" y="309673"/>
                </a:lnTo>
                <a:lnTo>
                  <a:pt x="10529967" y="276043"/>
                </a:lnTo>
                <a:lnTo>
                  <a:pt x="10807938" y="236809"/>
                </a:lnTo>
                <a:lnTo>
                  <a:pt x="11084689" y="194772"/>
                </a:lnTo>
                <a:lnTo>
                  <a:pt x="11362660" y="153085"/>
                </a:lnTo>
                <a:lnTo>
                  <a:pt x="11639411" y="104392"/>
                </a:lnTo>
                <a:lnTo>
                  <a:pt x="11914944" y="54648"/>
                </a:lnTo>
                <a:lnTo>
                  <a:pt x="12191695" y="2452"/>
                </a:lnTo>
                <a:lnTo>
                  <a:pt x="12191695" y="2162231"/>
                </a:lnTo>
                <a:lnTo>
                  <a:pt x="12192417" y="2162231"/>
                </a:lnTo>
                <a:lnTo>
                  <a:pt x="12192417" y="5095933"/>
                </a:lnTo>
                <a:lnTo>
                  <a:pt x="0" y="5095933"/>
                </a:lnTo>
                <a:lnTo>
                  <a:pt x="0" y="2791958"/>
                </a:lnTo>
                <a:lnTo>
                  <a:pt x="0" y="216223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72" name="Freeform 7">
            <a:extLst>
              <a:ext uri="{FF2B5EF4-FFF2-40B4-BE49-F238E27FC236}">
                <a16:creationId xmlns:a16="http://schemas.microsoft.com/office/drawing/2014/main" id="{5B562CD4-39C5-44ED-BD68-B789B305E0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1460230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3" name="Title 42">
            <a:extLst>
              <a:ext uri="{FF2B5EF4-FFF2-40B4-BE49-F238E27FC236}">
                <a16:creationId xmlns:a16="http://schemas.microsoft.com/office/drawing/2014/main" id="{4C8BC353-E1D7-CF4B-B062-884DF8D56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18071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WEEK FIVE</a:t>
            </a:r>
          </a:p>
        </p:txBody>
      </p:sp>
      <p:pic>
        <p:nvPicPr>
          <p:cNvPr id="22" name="Picture 2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757C186-A7A6-A84B-87B6-9CD9638923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42857" y="5781407"/>
            <a:ext cx="4449144" cy="1012180"/>
          </a:xfrm>
          <a:prstGeom prst="rect">
            <a:avLst/>
          </a:prstGeom>
          <a:effectLst/>
        </p:spPr>
      </p:pic>
      <p:pic>
        <p:nvPicPr>
          <p:cNvPr id="11" name="Content Placeholder 10" descr="Text&#10;&#10;Description automatically generated">
            <a:extLst>
              <a:ext uri="{FF2B5EF4-FFF2-40B4-BE49-F238E27FC236}">
                <a16:creationId xmlns:a16="http://schemas.microsoft.com/office/drawing/2014/main" id="{BA1292A3-EE17-47FB-AED3-1EE2E385A7C6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8"/>
          <a:stretch>
            <a:fillRect/>
          </a:stretch>
        </p:blipFill>
        <p:spPr>
          <a:xfrm>
            <a:off x="834125" y="1319303"/>
            <a:ext cx="4893495" cy="5413916"/>
          </a:xfrm>
        </p:spPr>
      </p:pic>
      <p:pic>
        <p:nvPicPr>
          <p:cNvPr id="17" name="Content Placeholder 16" descr="Shape, circle&#10;&#10;Description automatically generated">
            <a:extLst>
              <a:ext uri="{FF2B5EF4-FFF2-40B4-BE49-F238E27FC236}">
                <a16:creationId xmlns:a16="http://schemas.microsoft.com/office/drawing/2014/main" id="{8BE652D7-BA27-61E5-0C78-1568EEB7EB8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9"/>
          <a:stretch>
            <a:fillRect/>
          </a:stretch>
        </p:blipFill>
        <p:spPr>
          <a:xfrm>
            <a:off x="8282682" y="1186267"/>
            <a:ext cx="3472060" cy="4401292"/>
          </a:xfrm>
        </p:spPr>
      </p:pic>
    </p:spTree>
    <p:extLst>
      <p:ext uri="{BB962C8B-B14F-4D97-AF65-F5344CB8AC3E}">
        <p14:creationId xmlns:p14="http://schemas.microsoft.com/office/powerpoint/2010/main" val="30007039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Picture 76">
            <a:extLst>
              <a:ext uri="{FF2B5EF4-FFF2-40B4-BE49-F238E27FC236}">
                <a16:creationId xmlns:a16="http://schemas.microsoft.com/office/drawing/2014/main" id="{412E3267-7ABE-412B-8580-47EC0D1F61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20B62C5A-2250-4380-AB23-DB87446CCE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81" name="Oval 80">
            <a:extLst>
              <a:ext uri="{FF2B5EF4-FFF2-40B4-BE49-F238E27FC236}">
                <a16:creationId xmlns:a16="http://schemas.microsoft.com/office/drawing/2014/main" id="{D42CF425-7213-4F89-B0FF-4C2BDDD9C6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83" name="Picture 82">
            <a:extLst>
              <a:ext uri="{FF2B5EF4-FFF2-40B4-BE49-F238E27FC236}">
                <a16:creationId xmlns:a16="http://schemas.microsoft.com/office/drawing/2014/main" id="{D35DA97D-88F8-4249-B650-4FC9FD50A3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43F38673-6E30-4BAE-AC67-0B283EBF42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87" name="Rectangle 86">
            <a:extLst>
              <a:ext uri="{FF2B5EF4-FFF2-40B4-BE49-F238E27FC236}">
                <a16:creationId xmlns:a16="http://schemas.microsoft.com/office/drawing/2014/main" id="{202A25CB-1ED1-4C87-AB49-8D3BC684D1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3" name="Title 42">
            <a:extLst>
              <a:ext uri="{FF2B5EF4-FFF2-40B4-BE49-F238E27FC236}">
                <a16:creationId xmlns:a16="http://schemas.microsoft.com/office/drawing/2014/main" id="{4C8BC353-E1D7-CF4B-B062-884DF8D56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2" y="452718"/>
            <a:ext cx="4165580" cy="140053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WEEK SIX</a:t>
            </a:r>
          </a:p>
        </p:txBody>
      </p:sp>
      <p:sp>
        <p:nvSpPr>
          <p:cNvPr id="89" name="Freeform: Shape 88">
            <a:extLst>
              <a:ext uri="{FF2B5EF4-FFF2-40B4-BE49-F238E27FC236}">
                <a16:creationId xmlns:a16="http://schemas.microsoft.com/office/drawing/2014/main" id="{7DAA46B9-B7E8-4487-B28E-C63A6EB7AA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5270819" y="-63600"/>
            <a:ext cx="6858001" cy="6985200"/>
          </a:xfrm>
          <a:custGeom>
            <a:avLst/>
            <a:gdLst>
              <a:gd name="connsiteX0" fmla="*/ 6858001 w 6858001"/>
              <a:gd name="connsiteY0" fmla="*/ 1177 h 6985200"/>
              <a:gd name="connsiteX1" fmla="*/ 6858001 w 6858001"/>
              <a:gd name="connsiteY1" fmla="*/ 1344715 h 6985200"/>
              <a:gd name="connsiteX2" fmla="*/ 6858000 w 6858001"/>
              <a:gd name="connsiteY2" fmla="*/ 1344715 h 6985200"/>
              <a:gd name="connsiteX3" fmla="*/ 6858000 w 6858001"/>
              <a:gd name="connsiteY3" fmla="*/ 6985200 h 6985200"/>
              <a:gd name="connsiteX4" fmla="*/ 0 w 6858001"/>
              <a:gd name="connsiteY4" fmla="*/ 6985199 h 6985200"/>
              <a:gd name="connsiteX5" fmla="*/ 0 w 6858001"/>
              <a:gd name="connsiteY5" fmla="*/ 887191 h 6985200"/>
              <a:gd name="connsiteX6" fmla="*/ 1 w 6858001"/>
              <a:gd name="connsiteY6" fmla="*/ 887191 h 6985200"/>
              <a:gd name="connsiteX7" fmla="*/ 1 w 6858001"/>
              <a:gd name="connsiteY7" fmla="*/ 0 h 6985200"/>
              <a:gd name="connsiteX8" fmla="*/ 40463 w 6858001"/>
              <a:gd name="connsiteY8" fmla="*/ 5883 h 6985200"/>
              <a:gd name="connsiteX9" fmla="*/ 159107 w 6858001"/>
              <a:gd name="connsiteY9" fmla="*/ 23196 h 6985200"/>
              <a:gd name="connsiteX10" fmla="*/ 245518 w 6858001"/>
              <a:gd name="connsiteY10" fmla="*/ 35299 h 6985200"/>
              <a:gd name="connsiteX11" fmla="*/ 348388 w 6858001"/>
              <a:gd name="connsiteY11" fmla="*/ 48073 h 6985200"/>
              <a:gd name="connsiteX12" fmla="*/ 470460 w 6858001"/>
              <a:gd name="connsiteY12" fmla="*/ 63369 h 6985200"/>
              <a:gd name="connsiteX13" fmla="*/ 605563 w 6858001"/>
              <a:gd name="connsiteY13" fmla="*/ 79506 h 6985200"/>
              <a:gd name="connsiteX14" fmla="*/ 757810 w 6858001"/>
              <a:gd name="connsiteY14" fmla="*/ 96483 h 6985200"/>
              <a:gd name="connsiteX15" fmla="*/ 923774 w 6858001"/>
              <a:gd name="connsiteY15" fmla="*/ 114469 h 6985200"/>
              <a:gd name="connsiteX16" fmla="*/ 1104139 w 6858001"/>
              <a:gd name="connsiteY16" fmla="*/ 132454 h 6985200"/>
              <a:gd name="connsiteX17" fmla="*/ 1296163 w 6858001"/>
              <a:gd name="connsiteY17" fmla="*/ 150776 h 6985200"/>
              <a:gd name="connsiteX18" fmla="*/ 1503275 w 6858001"/>
              <a:gd name="connsiteY18" fmla="*/ 167753 h 6985200"/>
              <a:gd name="connsiteX19" fmla="*/ 1719988 w 6858001"/>
              <a:gd name="connsiteY19" fmla="*/ 184058 h 6985200"/>
              <a:gd name="connsiteX20" fmla="*/ 1949045 w 6858001"/>
              <a:gd name="connsiteY20" fmla="*/ 198849 h 6985200"/>
              <a:gd name="connsiteX21" fmla="*/ 2187703 w 6858001"/>
              <a:gd name="connsiteY21" fmla="*/ 212969 h 6985200"/>
              <a:gd name="connsiteX22" fmla="*/ 2436649 w 6858001"/>
              <a:gd name="connsiteY22" fmla="*/ 226248 h 6985200"/>
              <a:gd name="connsiteX23" fmla="*/ 2564208 w 6858001"/>
              <a:gd name="connsiteY23" fmla="*/ 230955 h 6985200"/>
              <a:gd name="connsiteX24" fmla="*/ 2694509 w 6858001"/>
              <a:gd name="connsiteY24" fmla="*/ 236165 h 6985200"/>
              <a:gd name="connsiteX25" fmla="*/ 2826869 w 6858001"/>
              <a:gd name="connsiteY25" fmla="*/ 241040 h 6985200"/>
              <a:gd name="connsiteX26" fmla="*/ 2959914 w 6858001"/>
              <a:gd name="connsiteY26" fmla="*/ 244234 h 6985200"/>
              <a:gd name="connsiteX27" fmla="*/ 3095702 w 6858001"/>
              <a:gd name="connsiteY27" fmla="*/ 247091 h 6985200"/>
              <a:gd name="connsiteX28" fmla="*/ 3232862 w 6858001"/>
              <a:gd name="connsiteY28" fmla="*/ 250117 h 6985200"/>
              <a:gd name="connsiteX29" fmla="*/ 3372766 w 6858001"/>
              <a:gd name="connsiteY29" fmla="*/ 252134 h 6985200"/>
              <a:gd name="connsiteX30" fmla="*/ 3514040 w 6858001"/>
              <a:gd name="connsiteY30" fmla="*/ 252134 h 6985200"/>
              <a:gd name="connsiteX31" fmla="*/ 3656686 w 6858001"/>
              <a:gd name="connsiteY31" fmla="*/ 253142 h 6985200"/>
              <a:gd name="connsiteX32" fmla="*/ 3800705 w 6858001"/>
              <a:gd name="connsiteY32" fmla="*/ 252134 h 6985200"/>
              <a:gd name="connsiteX33" fmla="*/ 3946780 w 6858001"/>
              <a:gd name="connsiteY33" fmla="*/ 250117 h 6985200"/>
              <a:gd name="connsiteX34" fmla="*/ 4092856 w 6858001"/>
              <a:gd name="connsiteY34" fmla="*/ 248268 h 6985200"/>
              <a:gd name="connsiteX35" fmla="*/ 4240988 w 6858001"/>
              <a:gd name="connsiteY35" fmla="*/ 244234 h 6985200"/>
              <a:gd name="connsiteX36" fmla="*/ 4390492 w 6858001"/>
              <a:gd name="connsiteY36" fmla="*/ 240032 h 6985200"/>
              <a:gd name="connsiteX37" fmla="*/ 4539997 w 6858001"/>
              <a:gd name="connsiteY37" fmla="*/ 235157 h 6985200"/>
              <a:gd name="connsiteX38" fmla="*/ 4690873 w 6858001"/>
              <a:gd name="connsiteY38" fmla="*/ 228266 h 6985200"/>
              <a:gd name="connsiteX39" fmla="*/ 4843120 w 6858001"/>
              <a:gd name="connsiteY39" fmla="*/ 220029 h 6985200"/>
              <a:gd name="connsiteX40" fmla="*/ 4996054 w 6858001"/>
              <a:gd name="connsiteY40" fmla="*/ 212129 h 6985200"/>
              <a:gd name="connsiteX41" fmla="*/ 5148987 w 6858001"/>
              <a:gd name="connsiteY41" fmla="*/ 202044 h 6985200"/>
              <a:gd name="connsiteX42" fmla="*/ 5303978 w 6858001"/>
              <a:gd name="connsiteY42" fmla="*/ 189941 h 6985200"/>
              <a:gd name="connsiteX43" fmla="*/ 5456911 w 6858001"/>
              <a:gd name="connsiteY43" fmla="*/ 177839 h 6985200"/>
              <a:gd name="connsiteX44" fmla="*/ 5612588 w 6858001"/>
              <a:gd name="connsiteY44" fmla="*/ 163887 h 6985200"/>
              <a:gd name="connsiteX45" fmla="*/ 5768950 w 6858001"/>
              <a:gd name="connsiteY45" fmla="*/ 148591 h 6985200"/>
              <a:gd name="connsiteX46" fmla="*/ 5923255 w 6858001"/>
              <a:gd name="connsiteY46" fmla="*/ 132455 h 6985200"/>
              <a:gd name="connsiteX47" fmla="*/ 6079618 w 6858001"/>
              <a:gd name="connsiteY47" fmla="*/ 113629 h 6985200"/>
              <a:gd name="connsiteX48" fmla="*/ 6235294 w 6858001"/>
              <a:gd name="connsiteY48" fmla="*/ 93458 h 6985200"/>
              <a:gd name="connsiteX49" fmla="*/ 6391657 w 6858001"/>
              <a:gd name="connsiteY49" fmla="*/ 73455 h 6985200"/>
              <a:gd name="connsiteX50" fmla="*/ 6547333 w 6858001"/>
              <a:gd name="connsiteY50" fmla="*/ 50091 h 6985200"/>
              <a:gd name="connsiteX51" fmla="*/ 6702324 w 6858001"/>
              <a:gd name="connsiteY51" fmla="*/ 26222 h 698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1" h="6985200">
                <a:moveTo>
                  <a:pt x="6858001" y="1177"/>
                </a:moveTo>
                <a:lnTo>
                  <a:pt x="6858001" y="1344715"/>
                </a:lnTo>
                <a:lnTo>
                  <a:pt x="6858000" y="1344715"/>
                </a:lnTo>
                <a:lnTo>
                  <a:pt x="6858000" y="6985200"/>
                </a:lnTo>
                <a:lnTo>
                  <a:pt x="0" y="6985199"/>
                </a:lnTo>
                <a:lnTo>
                  <a:pt x="0" y="887191"/>
                </a:lnTo>
                <a:lnTo>
                  <a:pt x="1" y="887191"/>
                </a:lnTo>
                <a:lnTo>
                  <a:pt x="1" y="0"/>
                </a:lnTo>
                <a:lnTo>
                  <a:pt x="40463" y="5883"/>
                </a:lnTo>
                <a:lnTo>
                  <a:pt x="159107" y="23196"/>
                </a:lnTo>
                <a:lnTo>
                  <a:pt x="245518" y="35299"/>
                </a:lnTo>
                <a:lnTo>
                  <a:pt x="348388" y="48073"/>
                </a:lnTo>
                <a:lnTo>
                  <a:pt x="470460" y="63369"/>
                </a:lnTo>
                <a:lnTo>
                  <a:pt x="605563" y="79506"/>
                </a:lnTo>
                <a:lnTo>
                  <a:pt x="757810" y="96483"/>
                </a:lnTo>
                <a:lnTo>
                  <a:pt x="923774" y="114469"/>
                </a:lnTo>
                <a:lnTo>
                  <a:pt x="1104139" y="132454"/>
                </a:lnTo>
                <a:lnTo>
                  <a:pt x="1296163" y="150776"/>
                </a:lnTo>
                <a:lnTo>
                  <a:pt x="1503275" y="167753"/>
                </a:lnTo>
                <a:lnTo>
                  <a:pt x="1719988" y="184058"/>
                </a:lnTo>
                <a:lnTo>
                  <a:pt x="1949045" y="198849"/>
                </a:lnTo>
                <a:lnTo>
                  <a:pt x="2187703" y="212969"/>
                </a:lnTo>
                <a:lnTo>
                  <a:pt x="2436649" y="226248"/>
                </a:lnTo>
                <a:lnTo>
                  <a:pt x="2564208" y="230955"/>
                </a:lnTo>
                <a:lnTo>
                  <a:pt x="2694509" y="236165"/>
                </a:lnTo>
                <a:lnTo>
                  <a:pt x="2826869" y="241040"/>
                </a:lnTo>
                <a:lnTo>
                  <a:pt x="2959914" y="244234"/>
                </a:lnTo>
                <a:lnTo>
                  <a:pt x="3095702" y="247091"/>
                </a:lnTo>
                <a:lnTo>
                  <a:pt x="3232862" y="250117"/>
                </a:lnTo>
                <a:lnTo>
                  <a:pt x="3372766" y="252134"/>
                </a:lnTo>
                <a:lnTo>
                  <a:pt x="3514040" y="252134"/>
                </a:lnTo>
                <a:lnTo>
                  <a:pt x="3656686" y="253142"/>
                </a:lnTo>
                <a:lnTo>
                  <a:pt x="3800705" y="252134"/>
                </a:lnTo>
                <a:lnTo>
                  <a:pt x="3946780" y="250117"/>
                </a:lnTo>
                <a:lnTo>
                  <a:pt x="4092856" y="248268"/>
                </a:lnTo>
                <a:lnTo>
                  <a:pt x="4240988" y="244234"/>
                </a:lnTo>
                <a:lnTo>
                  <a:pt x="4390492" y="240032"/>
                </a:lnTo>
                <a:lnTo>
                  <a:pt x="4539997" y="235157"/>
                </a:lnTo>
                <a:lnTo>
                  <a:pt x="4690873" y="228266"/>
                </a:lnTo>
                <a:lnTo>
                  <a:pt x="4843120" y="220029"/>
                </a:lnTo>
                <a:lnTo>
                  <a:pt x="4996054" y="212129"/>
                </a:lnTo>
                <a:lnTo>
                  <a:pt x="5148987" y="202044"/>
                </a:lnTo>
                <a:lnTo>
                  <a:pt x="5303978" y="189941"/>
                </a:lnTo>
                <a:lnTo>
                  <a:pt x="5456911" y="177839"/>
                </a:lnTo>
                <a:lnTo>
                  <a:pt x="5612588" y="163887"/>
                </a:lnTo>
                <a:lnTo>
                  <a:pt x="5768950" y="148591"/>
                </a:lnTo>
                <a:lnTo>
                  <a:pt x="5923255" y="132455"/>
                </a:lnTo>
                <a:lnTo>
                  <a:pt x="6079618" y="113629"/>
                </a:lnTo>
                <a:lnTo>
                  <a:pt x="6235294" y="93458"/>
                </a:lnTo>
                <a:lnTo>
                  <a:pt x="6391657" y="73455"/>
                </a:lnTo>
                <a:lnTo>
                  <a:pt x="6547333" y="50091"/>
                </a:lnTo>
                <a:lnTo>
                  <a:pt x="6702324" y="2622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91" name="Freeform 23">
            <a:extLst>
              <a:ext uri="{FF2B5EF4-FFF2-40B4-BE49-F238E27FC236}">
                <a16:creationId xmlns:a16="http://schemas.microsoft.com/office/drawing/2014/main" id="{C866818C-1E5F-475A-B310-3C06B555FB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9402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D12AFDE8-E1ED-4A49-B8B3-4953F4B8AC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Content Placeholder 4" descr="Text&#10;&#10;Description automatically generated with medium confidence">
            <a:extLst>
              <a:ext uri="{FF2B5EF4-FFF2-40B4-BE49-F238E27FC236}">
                <a16:creationId xmlns:a16="http://schemas.microsoft.com/office/drawing/2014/main" id="{B86FFC4A-9073-0D0B-6CF7-CF4396C7590D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7"/>
          <a:stretch>
            <a:fillRect/>
          </a:stretch>
        </p:blipFill>
        <p:spPr>
          <a:xfrm>
            <a:off x="154247" y="1365162"/>
            <a:ext cx="5052553" cy="4708296"/>
          </a:xfrm>
          <a:prstGeom prst="rect">
            <a:avLst/>
          </a:prstGeom>
          <a:effectLst/>
        </p:spPr>
      </p:pic>
      <p:pic>
        <p:nvPicPr>
          <p:cNvPr id="6" name="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477F0D25-BF59-2CB8-8CEF-E8B71FDE64C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42857" y="5781407"/>
            <a:ext cx="4449144" cy="1012180"/>
          </a:xfrm>
          <a:prstGeom prst="rect">
            <a:avLst/>
          </a:prstGeom>
          <a:effectLst/>
        </p:spPr>
      </p:pic>
      <p:pic>
        <p:nvPicPr>
          <p:cNvPr id="10" name="Picture 9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BCF0CB02-5BB4-0D23-28D5-893D03AAF87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09485" y="1267493"/>
            <a:ext cx="6708477" cy="444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8840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:a16="http://schemas.microsoft.com/office/drawing/2014/main" id="{412E3267-7ABE-412B-8580-47EC0D1F61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20B62C5A-2250-4380-AB23-DB87446CCE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62" name="Oval 61">
            <a:extLst>
              <a:ext uri="{FF2B5EF4-FFF2-40B4-BE49-F238E27FC236}">
                <a16:creationId xmlns:a16="http://schemas.microsoft.com/office/drawing/2014/main" id="{D42CF425-7213-4F89-B0FF-4C2BDDD9C6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id="{D35DA97D-88F8-4249-B650-4FC9FD50A3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43F38673-6E30-4BAE-AC67-0B283EBF42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68" name="Rectangle 67">
            <a:extLst>
              <a:ext uri="{FF2B5EF4-FFF2-40B4-BE49-F238E27FC236}">
                <a16:creationId xmlns:a16="http://schemas.microsoft.com/office/drawing/2014/main" id="{202A25CB-1ED1-4C87-AB49-8D3BC684D1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0" name="Freeform: Shape 69">
            <a:extLst>
              <a:ext uri="{FF2B5EF4-FFF2-40B4-BE49-F238E27FC236}">
                <a16:creationId xmlns:a16="http://schemas.microsoft.com/office/drawing/2014/main" id="{BC004C91-9324-4E94-BC28-856AE162D3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1" y="1762067"/>
            <a:ext cx="12192417" cy="5095933"/>
          </a:xfrm>
          <a:custGeom>
            <a:avLst/>
            <a:gdLst>
              <a:gd name="connsiteX0" fmla="*/ 0 w 12192417"/>
              <a:gd name="connsiteY0" fmla="*/ 0 h 5095933"/>
              <a:gd name="connsiteX1" fmla="*/ 71931 w 12192417"/>
              <a:gd name="connsiteY1" fmla="*/ 12261 h 5095933"/>
              <a:gd name="connsiteX2" fmla="*/ 282848 w 12192417"/>
              <a:gd name="connsiteY2" fmla="*/ 48343 h 5095933"/>
              <a:gd name="connsiteX3" fmla="*/ 436463 w 12192417"/>
              <a:gd name="connsiteY3" fmla="*/ 73565 h 5095933"/>
              <a:gd name="connsiteX4" fmla="*/ 619338 w 12192417"/>
              <a:gd name="connsiteY4" fmla="*/ 100188 h 5095933"/>
              <a:gd name="connsiteX5" fmla="*/ 836350 w 12192417"/>
              <a:gd name="connsiteY5" fmla="*/ 132066 h 5095933"/>
              <a:gd name="connsiteX6" fmla="*/ 1076527 w 12192417"/>
              <a:gd name="connsiteY6" fmla="*/ 165696 h 5095933"/>
              <a:gd name="connsiteX7" fmla="*/ 1347183 w 12192417"/>
              <a:gd name="connsiteY7" fmla="*/ 201077 h 5095933"/>
              <a:gd name="connsiteX8" fmla="*/ 1642222 w 12192417"/>
              <a:gd name="connsiteY8" fmla="*/ 238560 h 5095933"/>
              <a:gd name="connsiteX9" fmla="*/ 1962863 w 12192417"/>
              <a:gd name="connsiteY9" fmla="*/ 276043 h 5095933"/>
              <a:gd name="connsiteX10" fmla="*/ 2304231 w 12192417"/>
              <a:gd name="connsiteY10" fmla="*/ 314227 h 5095933"/>
              <a:gd name="connsiteX11" fmla="*/ 2672420 w 12192417"/>
              <a:gd name="connsiteY11" fmla="*/ 349608 h 5095933"/>
              <a:gd name="connsiteX12" fmla="*/ 3057677 w 12192417"/>
              <a:gd name="connsiteY12" fmla="*/ 383588 h 5095933"/>
              <a:gd name="connsiteX13" fmla="*/ 3464880 w 12192417"/>
              <a:gd name="connsiteY13" fmla="*/ 414415 h 5095933"/>
              <a:gd name="connsiteX14" fmla="*/ 3889151 w 12192417"/>
              <a:gd name="connsiteY14" fmla="*/ 443841 h 5095933"/>
              <a:gd name="connsiteX15" fmla="*/ 4331709 w 12192417"/>
              <a:gd name="connsiteY15" fmla="*/ 471515 h 5095933"/>
              <a:gd name="connsiteX16" fmla="*/ 4558475 w 12192417"/>
              <a:gd name="connsiteY16" fmla="*/ 481324 h 5095933"/>
              <a:gd name="connsiteX17" fmla="*/ 4790117 w 12192417"/>
              <a:gd name="connsiteY17" fmla="*/ 492183 h 5095933"/>
              <a:gd name="connsiteX18" fmla="*/ 5025417 w 12192417"/>
              <a:gd name="connsiteY18" fmla="*/ 502342 h 5095933"/>
              <a:gd name="connsiteX19" fmla="*/ 5261936 w 12192417"/>
              <a:gd name="connsiteY19" fmla="*/ 508998 h 5095933"/>
              <a:gd name="connsiteX20" fmla="*/ 5503331 w 12192417"/>
              <a:gd name="connsiteY20" fmla="*/ 514953 h 5095933"/>
              <a:gd name="connsiteX21" fmla="*/ 5747166 w 12192417"/>
              <a:gd name="connsiteY21" fmla="*/ 521259 h 5095933"/>
              <a:gd name="connsiteX22" fmla="*/ 5995876 w 12192417"/>
              <a:gd name="connsiteY22" fmla="*/ 525463 h 5095933"/>
              <a:gd name="connsiteX23" fmla="*/ 6247025 w 12192417"/>
              <a:gd name="connsiteY23" fmla="*/ 525463 h 5095933"/>
              <a:gd name="connsiteX24" fmla="*/ 6500612 w 12192417"/>
              <a:gd name="connsiteY24" fmla="*/ 527565 h 5095933"/>
              <a:gd name="connsiteX25" fmla="*/ 6756638 w 12192417"/>
              <a:gd name="connsiteY25" fmla="*/ 525463 h 5095933"/>
              <a:gd name="connsiteX26" fmla="*/ 7016321 w 12192417"/>
              <a:gd name="connsiteY26" fmla="*/ 521259 h 5095933"/>
              <a:gd name="connsiteX27" fmla="*/ 7276004 w 12192417"/>
              <a:gd name="connsiteY27" fmla="*/ 517406 h 5095933"/>
              <a:gd name="connsiteX28" fmla="*/ 7539344 w 12192417"/>
              <a:gd name="connsiteY28" fmla="*/ 508998 h 5095933"/>
              <a:gd name="connsiteX29" fmla="*/ 7805123 w 12192417"/>
              <a:gd name="connsiteY29" fmla="*/ 500241 h 5095933"/>
              <a:gd name="connsiteX30" fmla="*/ 8070902 w 12192417"/>
              <a:gd name="connsiteY30" fmla="*/ 490082 h 5095933"/>
              <a:gd name="connsiteX31" fmla="*/ 8339120 w 12192417"/>
              <a:gd name="connsiteY31" fmla="*/ 475719 h 5095933"/>
              <a:gd name="connsiteX32" fmla="*/ 8609775 w 12192417"/>
              <a:gd name="connsiteY32" fmla="*/ 458554 h 5095933"/>
              <a:gd name="connsiteX33" fmla="*/ 8881650 w 12192417"/>
              <a:gd name="connsiteY33" fmla="*/ 442089 h 5095933"/>
              <a:gd name="connsiteX34" fmla="*/ 9153525 w 12192417"/>
              <a:gd name="connsiteY34" fmla="*/ 421071 h 5095933"/>
              <a:gd name="connsiteX35" fmla="*/ 9429057 w 12192417"/>
              <a:gd name="connsiteY35" fmla="*/ 395849 h 5095933"/>
              <a:gd name="connsiteX36" fmla="*/ 9700932 w 12192417"/>
              <a:gd name="connsiteY36" fmla="*/ 370626 h 5095933"/>
              <a:gd name="connsiteX37" fmla="*/ 9977683 w 12192417"/>
              <a:gd name="connsiteY37" fmla="*/ 341551 h 5095933"/>
              <a:gd name="connsiteX38" fmla="*/ 10255654 w 12192417"/>
              <a:gd name="connsiteY38" fmla="*/ 309673 h 5095933"/>
              <a:gd name="connsiteX39" fmla="*/ 10529967 w 12192417"/>
              <a:gd name="connsiteY39" fmla="*/ 276043 h 5095933"/>
              <a:gd name="connsiteX40" fmla="*/ 10807938 w 12192417"/>
              <a:gd name="connsiteY40" fmla="*/ 236809 h 5095933"/>
              <a:gd name="connsiteX41" fmla="*/ 11084689 w 12192417"/>
              <a:gd name="connsiteY41" fmla="*/ 194772 h 5095933"/>
              <a:gd name="connsiteX42" fmla="*/ 11362660 w 12192417"/>
              <a:gd name="connsiteY42" fmla="*/ 153085 h 5095933"/>
              <a:gd name="connsiteX43" fmla="*/ 11639411 w 12192417"/>
              <a:gd name="connsiteY43" fmla="*/ 104392 h 5095933"/>
              <a:gd name="connsiteX44" fmla="*/ 11914944 w 12192417"/>
              <a:gd name="connsiteY44" fmla="*/ 54648 h 5095933"/>
              <a:gd name="connsiteX45" fmla="*/ 12191695 w 12192417"/>
              <a:gd name="connsiteY45" fmla="*/ 2452 h 5095933"/>
              <a:gd name="connsiteX46" fmla="*/ 12191695 w 12192417"/>
              <a:gd name="connsiteY46" fmla="*/ 2162231 h 5095933"/>
              <a:gd name="connsiteX47" fmla="*/ 12192417 w 12192417"/>
              <a:gd name="connsiteY47" fmla="*/ 2162231 h 5095933"/>
              <a:gd name="connsiteX48" fmla="*/ 12192417 w 12192417"/>
              <a:gd name="connsiteY48" fmla="*/ 5095933 h 5095933"/>
              <a:gd name="connsiteX49" fmla="*/ 0 w 12192417"/>
              <a:gd name="connsiteY49" fmla="*/ 5095933 h 5095933"/>
              <a:gd name="connsiteX50" fmla="*/ 0 w 12192417"/>
              <a:gd name="connsiteY50" fmla="*/ 2791958 h 5095933"/>
              <a:gd name="connsiteX51" fmla="*/ 0 w 12192417"/>
              <a:gd name="connsiteY51" fmla="*/ 2162231 h 509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417" h="5095933">
                <a:moveTo>
                  <a:pt x="0" y="0"/>
                </a:moveTo>
                <a:lnTo>
                  <a:pt x="71931" y="12261"/>
                </a:lnTo>
                <a:lnTo>
                  <a:pt x="282848" y="48343"/>
                </a:lnTo>
                <a:lnTo>
                  <a:pt x="436463" y="73565"/>
                </a:lnTo>
                <a:lnTo>
                  <a:pt x="619338" y="100188"/>
                </a:lnTo>
                <a:lnTo>
                  <a:pt x="836350" y="132066"/>
                </a:lnTo>
                <a:lnTo>
                  <a:pt x="1076527" y="165696"/>
                </a:lnTo>
                <a:lnTo>
                  <a:pt x="1347183" y="201077"/>
                </a:lnTo>
                <a:lnTo>
                  <a:pt x="1642222" y="238560"/>
                </a:lnTo>
                <a:lnTo>
                  <a:pt x="1962863" y="276043"/>
                </a:lnTo>
                <a:lnTo>
                  <a:pt x="2304231" y="314227"/>
                </a:lnTo>
                <a:lnTo>
                  <a:pt x="2672420" y="349608"/>
                </a:lnTo>
                <a:lnTo>
                  <a:pt x="3057677" y="383588"/>
                </a:lnTo>
                <a:lnTo>
                  <a:pt x="3464880" y="414415"/>
                </a:lnTo>
                <a:lnTo>
                  <a:pt x="3889151" y="443841"/>
                </a:lnTo>
                <a:lnTo>
                  <a:pt x="4331709" y="471515"/>
                </a:lnTo>
                <a:lnTo>
                  <a:pt x="4558475" y="481324"/>
                </a:lnTo>
                <a:lnTo>
                  <a:pt x="4790117" y="492183"/>
                </a:lnTo>
                <a:lnTo>
                  <a:pt x="5025417" y="502342"/>
                </a:lnTo>
                <a:lnTo>
                  <a:pt x="5261936" y="508998"/>
                </a:lnTo>
                <a:lnTo>
                  <a:pt x="5503331" y="514953"/>
                </a:lnTo>
                <a:lnTo>
                  <a:pt x="5747166" y="521259"/>
                </a:lnTo>
                <a:lnTo>
                  <a:pt x="5995876" y="525463"/>
                </a:lnTo>
                <a:lnTo>
                  <a:pt x="6247025" y="525463"/>
                </a:lnTo>
                <a:lnTo>
                  <a:pt x="6500612" y="527565"/>
                </a:lnTo>
                <a:lnTo>
                  <a:pt x="6756638" y="525463"/>
                </a:lnTo>
                <a:lnTo>
                  <a:pt x="7016321" y="521259"/>
                </a:lnTo>
                <a:lnTo>
                  <a:pt x="7276004" y="517406"/>
                </a:lnTo>
                <a:lnTo>
                  <a:pt x="7539344" y="508998"/>
                </a:lnTo>
                <a:lnTo>
                  <a:pt x="7805123" y="500241"/>
                </a:lnTo>
                <a:lnTo>
                  <a:pt x="8070902" y="490082"/>
                </a:lnTo>
                <a:lnTo>
                  <a:pt x="8339120" y="475719"/>
                </a:lnTo>
                <a:lnTo>
                  <a:pt x="8609775" y="458554"/>
                </a:lnTo>
                <a:lnTo>
                  <a:pt x="8881650" y="442089"/>
                </a:lnTo>
                <a:lnTo>
                  <a:pt x="9153525" y="421071"/>
                </a:lnTo>
                <a:lnTo>
                  <a:pt x="9429057" y="395849"/>
                </a:lnTo>
                <a:lnTo>
                  <a:pt x="9700932" y="370626"/>
                </a:lnTo>
                <a:lnTo>
                  <a:pt x="9977683" y="341551"/>
                </a:lnTo>
                <a:lnTo>
                  <a:pt x="10255654" y="309673"/>
                </a:lnTo>
                <a:lnTo>
                  <a:pt x="10529967" y="276043"/>
                </a:lnTo>
                <a:lnTo>
                  <a:pt x="10807938" y="236809"/>
                </a:lnTo>
                <a:lnTo>
                  <a:pt x="11084689" y="194772"/>
                </a:lnTo>
                <a:lnTo>
                  <a:pt x="11362660" y="153085"/>
                </a:lnTo>
                <a:lnTo>
                  <a:pt x="11639411" y="104392"/>
                </a:lnTo>
                <a:lnTo>
                  <a:pt x="11914944" y="54648"/>
                </a:lnTo>
                <a:lnTo>
                  <a:pt x="12191695" y="2452"/>
                </a:lnTo>
                <a:lnTo>
                  <a:pt x="12191695" y="2162231"/>
                </a:lnTo>
                <a:lnTo>
                  <a:pt x="12192417" y="2162231"/>
                </a:lnTo>
                <a:lnTo>
                  <a:pt x="12192417" y="5095933"/>
                </a:lnTo>
                <a:lnTo>
                  <a:pt x="0" y="5095933"/>
                </a:lnTo>
                <a:lnTo>
                  <a:pt x="0" y="2791958"/>
                </a:lnTo>
                <a:lnTo>
                  <a:pt x="0" y="216223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72" name="Freeform 7">
            <a:extLst>
              <a:ext uri="{FF2B5EF4-FFF2-40B4-BE49-F238E27FC236}">
                <a16:creationId xmlns:a16="http://schemas.microsoft.com/office/drawing/2014/main" id="{5B562CD4-39C5-44ED-BD68-B789B305E0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1460230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3" name="Title 42">
            <a:extLst>
              <a:ext uri="{FF2B5EF4-FFF2-40B4-BE49-F238E27FC236}">
                <a16:creationId xmlns:a16="http://schemas.microsoft.com/office/drawing/2014/main" id="{4C8BC353-E1D7-CF4B-B062-884DF8D56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18071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WEEK SIX</a:t>
            </a:r>
          </a:p>
        </p:txBody>
      </p:sp>
      <p:pic>
        <p:nvPicPr>
          <p:cNvPr id="22" name="Picture 2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757C186-A7A6-A84B-87B6-9CD9638923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42857" y="5781407"/>
            <a:ext cx="4449144" cy="1012180"/>
          </a:xfrm>
          <a:prstGeom prst="rect">
            <a:avLst/>
          </a:prstGeom>
          <a:effectLst/>
        </p:spPr>
      </p:pic>
      <p:pic>
        <p:nvPicPr>
          <p:cNvPr id="9" name="Content Placeholder 8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CAB9682-0966-7A79-EBB7-654A21B5A1F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8"/>
          <a:stretch>
            <a:fillRect/>
          </a:stretch>
        </p:blipFill>
        <p:spPr>
          <a:xfrm>
            <a:off x="5409127" y="267874"/>
            <a:ext cx="6036413" cy="5677207"/>
          </a:xfrm>
        </p:spPr>
      </p:pic>
      <p:pic>
        <p:nvPicPr>
          <p:cNvPr id="6" name="Content Placeholder 5" descr="A picture containing text&#10;&#10;Description automatically generated">
            <a:extLst>
              <a:ext uri="{FF2B5EF4-FFF2-40B4-BE49-F238E27FC236}">
                <a16:creationId xmlns:a16="http://schemas.microsoft.com/office/drawing/2014/main" id="{5EDD10F9-5CAB-20BB-ACB2-0C78A25B5184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9"/>
          <a:stretch>
            <a:fillRect/>
          </a:stretch>
        </p:blipFill>
        <p:spPr>
          <a:xfrm>
            <a:off x="161442" y="1428603"/>
            <a:ext cx="4257364" cy="5292940"/>
          </a:xfrm>
        </p:spPr>
      </p:pic>
    </p:spTree>
    <p:extLst>
      <p:ext uri="{BB962C8B-B14F-4D97-AF65-F5344CB8AC3E}">
        <p14:creationId xmlns:p14="http://schemas.microsoft.com/office/powerpoint/2010/main" val="36169245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452B49-A200-B6B8-4561-9971845670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EB5BC8-E3B3-62C7-14E8-7F5796CDD3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FA425D-680B-845F-33F8-6113B9C45BB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BB40D1F-96D2-9BCE-89C1-E3C0097E7BF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733BC3B-4159-A91A-E2E4-4F20DD170F92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2790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52">
            <a:extLst>
              <a:ext uri="{FF2B5EF4-FFF2-40B4-BE49-F238E27FC236}">
                <a16:creationId xmlns:a16="http://schemas.microsoft.com/office/drawing/2014/main" id="{37329D4F-5A01-4BB4-A35D-781D1E1D60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2748B185-C68B-4495-B065-281A0FAB63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57" name="Oval 56">
            <a:extLst>
              <a:ext uri="{FF2B5EF4-FFF2-40B4-BE49-F238E27FC236}">
                <a16:creationId xmlns:a16="http://schemas.microsoft.com/office/drawing/2014/main" id="{FF07F078-164B-492F-91EE-8AAFB69D2A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55A5E009-BF31-4C8C-8BE8-6E85E414C3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DD896669-65D0-40FA-8B5A-1746A0B03C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63" name="Rectangle 62">
            <a:extLst>
              <a:ext uri="{FF2B5EF4-FFF2-40B4-BE49-F238E27FC236}">
                <a16:creationId xmlns:a16="http://schemas.microsoft.com/office/drawing/2014/main" id="{6BBB11FD-F6B4-44FE-885F-5A744BC95A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8FA13FFF-F97E-4167-8153-7C308935D0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28778CA0-DADA-F1AD-779F-444FE3CBBE1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546" r="4416" b="-2"/>
          <a:stretch/>
        </p:blipFill>
        <p:spPr>
          <a:xfrm>
            <a:off x="6096000" y="300567"/>
            <a:ext cx="5291667" cy="5571066"/>
          </a:xfrm>
          <a:prstGeom prst="rect">
            <a:avLst/>
          </a:prstGeom>
        </p:spPr>
      </p:pic>
      <p:sp>
        <p:nvSpPr>
          <p:cNvPr id="67" name="Rectangle 66">
            <a:extLst>
              <a:ext uri="{FF2B5EF4-FFF2-40B4-BE49-F238E27FC236}">
                <a16:creationId xmlns:a16="http://schemas.microsoft.com/office/drawing/2014/main" id="{50671462-7D07-4DAC-9A76-F29B833606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1" name="Picture 10" descr="Diagram&#10;&#10;Description automatically generated with low confidence">
            <a:extLst>
              <a:ext uri="{FF2B5EF4-FFF2-40B4-BE49-F238E27FC236}">
                <a16:creationId xmlns:a16="http://schemas.microsoft.com/office/drawing/2014/main" id="{ABBF45CF-106E-A58F-3A92-02CED5F7599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113" r="3090"/>
          <a:stretch/>
        </p:blipFill>
        <p:spPr>
          <a:xfrm>
            <a:off x="365506" y="643467"/>
            <a:ext cx="5412689" cy="4263363"/>
          </a:xfrm>
          <a:prstGeom prst="rect">
            <a:avLst/>
          </a:prstGeom>
        </p:spPr>
      </p:pic>
      <p:pic>
        <p:nvPicPr>
          <p:cNvPr id="13" name="Picture 1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4A683360-6EA8-763E-152A-5DFC0523FF2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42857" y="5781407"/>
            <a:ext cx="4449144" cy="101218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12035993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Picture 76">
            <a:extLst>
              <a:ext uri="{FF2B5EF4-FFF2-40B4-BE49-F238E27FC236}">
                <a16:creationId xmlns:a16="http://schemas.microsoft.com/office/drawing/2014/main" id="{412E3267-7ABE-412B-8580-47EC0D1F61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20B62C5A-2250-4380-AB23-DB87446CCE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81" name="Oval 80">
            <a:extLst>
              <a:ext uri="{FF2B5EF4-FFF2-40B4-BE49-F238E27FC236}">
                <a16:creationId xmlns:a16="http://schemas.microsoft.com/office/drawing/2014/main" id="{D42CF425-7213-4F89-B0FF-4C2BDDD9C6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83" name="Picture 82">
            <a:extLst>
              <a:ext uri="{FF2B5EF4-FFF2-40B4-BE49-F238E27FC236}">
                <a16:creationId xmlns:a16="http://schemas.microsoft.com/office/drawing/2014/main" id="{D35DA97D-88F8-4249-B650-4FC9FD50A3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43F38673-6E30-4BAE-AC67-0B283EBF42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87" name="Rectangle 86">
            <a:extLst>
              <a:ext uri="{FF2B5EF4-FFF2-40B4-BE49-F238E27FC236}">
                <a16:creationId xmlns:a16="http://schemas.microsoft.com/office/drawing/2014/main" id="{202A25CB-1ED1-4C87-AB49-8D3BC684D1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3" name="Title 42">
            <a:extLst>
              <a:ext uri="{FF2B5EF4-FFF2-40B4-BE49-F238E27FC236}">
                <a16:creationId xmlns:a16="http://schemas.microsoft.com/office/drawing/2014/main" id="{4C8BC353-E1D7-CF4B-B062-884DF8D56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3588" y="452718"/>
            <a:ext cx="4048104" cy="140053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WEEK SEVEN &amp; EIGHT</a:t>
            </a:r>
          </a:p>
        </p:txBody>
      </p:sp>
      <p:sp>
        <p:nvSpPr>
          <p:cNvPr id="89" name="Freeform: Shape 88">
            <a:extLst>
              <a:ext uri="{FF2B5EF4-FFF2-40B4-BE49-F238E27FC236}">
                <a16:creationId xmlns:a16="http://schemas.microsoft.com/office/drawing/2014/main" id="{7DAA46B9-B7E8-4487-B28E-C63A6EB7AA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5270819" y="-63600"/>
            <a:ext cx="6858001" cy="6985200"/>
          </a:xfrm>
          <a:custGeom>
            <a:avLst/>
            <a:gdLst>
              <a:gd name="connsiteX0" fmla="*/ 6858001 w 6858001"/>
              <a:gd name="connsiteY0" fmla="*/ 1177 h 6985200"/>
              <a:gd name="connsiteX1" fmla="*/ 6858001 w 6858001"/>
              <a:gd name="connsiteY1" fmla="*/ 1344715 h 6985200"/>
              <a:gd name="connsiteX2" fmla="*/ 6858000 w 6858001"/>
              <a:gd name="connsiteY2" fmla="*/ 1344715 h 6985200"/>
              <a:gd name="connsiteX3" fmla="*/ 6858000 w 6858001"/>
              <a:gd name="connsiteY3" fmla="*/ 6985200 h 6985200"/>
              <a:gd name="connsiteX4" fmla="*/ 0 w 6858001"/>
              <a:gd name="connsiteY4" fmla="*/ 6985199 h 6985200"/>
              <a:gd name="connsiteX5" fmla="*/ 0 w 6858001"/>
              <a:gd name="connsiteY5" fmla="*/ 887191 h 6985200"/>
              <a:gd name="connsiteX6" fmla="*/ 1 w 6858001"/>
              <a:gd name="connsiteY6" fmla="*/ 887191 h 6985200"/>
              <a:gd name="connsiteX7" fmla="*/ 1 w 6858001"/>
              <a:gd name="connsiteY7" fmla="*/ 0 h 6985200"/>
              <a:gd name="connsiteX8" fmla="*/ 40463 w 6858001"/>
              <a:gd name="connsiteY8" fmla="*/ 5883 h 6985200"/>
              <a:gd name="connsiteX9" fmla="*/ 159107 w 6858001"/>
              <a:gd name="connsiteY9" fmla="*/ 23196 h 6985200"/>
              <a:gd name="connsiteX10" fmla="*/ 245518 w 6858001"/>
              <a:gd name="connsiteY10" fmla="*/ 35299 h 6985200"/>
              <a:gd name="connsiteX11" fmla="*/ 348388 w 6858001"/>
              <a:gd name="connsiteY11" fmla="*/ 48073 h 6985200"/>
              <a:gd name="connsiteX12" fmla="*/ 470460 w 6858001"/>
              <a:gd name="connsiteY12" fmla="*/ 63369 h 6985200"/>
              <a:gd name="connsiteX13" fmla="*/ 605563 w 6858001"/>
              <a:gd name="connsiteY13" fmla="*/ 79506 h 6985200"/>
              <a:gd name="connsiteX14" fmla="*/ 757810 w 6858001"/>
              <a:gd name="connsiteY14" fmla="*/ 96483 h 6985200"/>
              <a:gd name="connsiteX15" fmla="*/ 923774 w 6858001"/>
              <a:gd name="connsiteY15" fmla="*/ 114469 h 6985200"/>
              <a:gd name="connsiteX16" fmla="*/ 1104139 w 6858001"/>
              <a:gd name="connsiteY16" fmla="*/ 132454 h 6985200"/>
              <a:gd name="connsiteX17" fmla="*/ 1296163 w 6858001"/>
              <a:gd name="connsiteY17" fmla="*/ 150776 h 6985200"/>
              <a:gd name="connsiteX18" fmla="*/ 1503275 w 6858001"/>
              <a:gd name="connsiteY18" fmla="*/ 167753 h 6985200"/>
              <a:gd name="connsiteX19" fmla="*/ 1719988 w 6858001"/>
              <a:gd name="connsiteY19" fmla="*/ 184058 h 6985200"/>
              <a:gd name="connsiteX20" fmla="*/ 1949045 w 6858001"/>
              <a:gd name="connsiteY20" fmla="*/ 198849 h 6985200"/>
              <a:gd name="connsiteX21" fmla="*/ 2187703 w 6858001"/>
              <a:gd name="connsiteY21" fmla="*/ 212969 h 6985200"/>
              <a:gd name="connsiteX22" fmla="*/ 2436649 w 6858001"/>
              <a:gd name="connsiteY22" fmla="*/ 226248 h 6985200"/>
              <a:gd name="connsiteX23" fmla="*/ 2564208 w 6858001"/>
              <a:gd name="connsiteY23" fmla="*/ 230955 h 6985200"/>
              <a:gd name="connsiteX24" fmla="*/ 2694509 w 6858001"/>
              <a:gd name="connsiteY24" fmla="*/ 236165 h 6985200"/>
              <a:gd name="connsiteX25" fmla="*/ 2826869 w 6858001"/>
              <a:gd name="connsiteY25" fmla="*/ 241040 h 6985200"/>
              <a:gd name="connsiteX26" fmla="*/ 2959914 w 6858001"/>
              <a:gd name="connsiteY26" fmla="*/ 244234 h 6985200"/>
              <a:gd name="connsiteX27" fmla="*/ 3095702 w 6858001"/>
              <a:gd name="connsiteY27" fmla="*/ 247091 h 6985200"/>
              <a:gd name="connsiteX28" fmla="*/ 3232862 w 6858001"/>
              <a:gd name="connsiteY28" fmla="*/ 250117 h 6985200"/>
              <a:gd name="connsiteX29" fmla="*/ 3372766 w 6858001"/>
              <a:gd name="connsiteY29" fmla="*/ 252134 h 6985200"/>
              <a:gd name="connsiteX30" fmla="*/ 3514040 w 6858001"/>
              <a:gd name="connsiteY30" fmla="*/ 252134 h 6985200"/>
              <a:gd name="connsiteX31" fmla="*/ 3656686 w 6858001"/>
              <a:gd name="connsiteY31" fmla="*/ 253142 h 6985200"/>
              <a:gd name="connsiteX32" fmla="*/ 3800705 w 6858001"/>
              <a:gd name="connsiteY32" fmla="*/ 252134 h 6985200"/>
              <a:gd name="connsiteX33" fmla="*/ 3946780 w 6858001"/>
              <a:gd name="connsiteY33" fmla="*/ 250117 h 6985200"/>
              <a:gd name="connsiteX34" fmla="*/ 4092856 w 6858001"/>
              <a:gd name="connsiteY34" fmla="*/ 248268 h 6985200"/>
              <a:gd name="connsiteX35" fmla="*/ 4240988 w 6858001"/>
              <a:gd name="connsiteY35" fmla="*/ 244234 h 6985200"/>
              <a:gd name="connsiteX36" fmla="*/ 4390492 w 6858001"/>
              <a:gd name="connsiteY36" fmla="*/ 240032 h 6985200"/>
              <a:gd name="connsiteX37" fmla="*/ 4539997 w 6858001"/>
              <a:gd name="connsiteY37" fmla="*/ 235157 h 6985200"/>
              <a:gd name="connsiteX38" fmla="*/ 4690873 w 6858001"/>
              <a:gd name="connsiteY38" fmla="*/ 228266 h 6985200"/>
              <a:gd name="connsiteX39" fmla="*/ 4843120 w 6858001"/>
              <a:gd name="connsiteY39" fmla="*/ 220029 h 6985200"/>
              <a:gd name="connsiteX40" fmla="*/ 4996054 w 6858001"/>
              <a:gd name="connsiteY40" fmla="*/ 212129 h 6985200"/>
              <a:gd name="connsiteX41" fmla="*/ 5148987 w 6858001"/>
              <a:gd name="connsiteY41" fmla="*/ 202044 h 6985200"/>
              <a:gd name="connsiteX42" fmla="*/ 5303978 w 6858001"/>
              <a:gd name="connsiteY42" fmla="*/ 189941 h 6985200"/>
              <a:gd name="connsiteX43" fmla="*/ 5456911 w 6858001"/>
              <a:gd name="connsiteY43" fmla="*/ 177839 h 6985200"/>
              <a:gd name="connsiteX44" fmla="*/ 5612588 w 6858001"/>
              <a:gd name="connsiteY44" fmla="*/ 163887 h 6985200"/>
              <a:gd name="connsiteX45" fmla="*/ 5768950 w 6858001"/>
              <a:gd name="connsiteY45" fmla="*/ 148591 h 6985200"/>
              <a:gd name="connsiteX46" fmla="*/ 5923255 w 6858001"/>
              <a:gd name="connsiteY46" fmla="*/ 132455 h 6985200"/>
              <a:gd name="connsiteX47" fmla="*/ 6079618 w 6858001"/>
              <a:gd name="connsiteY47" fmla="*/ 113629 h 6985200"/>
              <a:gd name="connsiteX48" fmla="*/ 6235294 w 6858001"/>
              <a:gd name="connsiteY48" fmla="*/ 93458 h 6985200"/>
              <a:gd name="connsiteX49" fmla="*/ 6391657 w 6858001"/>
              <a:gd name="connsiteY49" fmla="*/ 73455 h 6985200"/>
              <a:gd name="connsiteX50" fmla="*/ 6547333 w 6858001"/>
              <a:gd name="connsiteY50" fmla="*/ 50091 h 6985200"/>
              <a:gd name="connsiteX51" fmla="*/ 6702324 w 6858001"/>
              <a:gd name="connsiteY51" fmla="*/ 26222 h 698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1" h="6985200">
                <a:moveTo>
                  <a:pt x="6858001" y="1177"/>
                </a:moveTo>
                <a:lnTo>
                  <a:pt x="6858001" y="1344715"/>
                </a:lnTo>
                <a:lnTo>
                  <a:pt x="6858000" y="1344715"/>
                </a:lnTo>
                <a:lnTo>
                  <a:pt x="6858000" y="6985200"/>
                </a:lnTo>
                <a:lnTo>
                  <a:pt x="0" y="6985199"/>
                </a:lnTo>
                <a:lnTo>
                  <a:pt x="0" y="887191"/>
                </a:lnTo>
                <a:lnTo>
                  <a:pt x="1" y="887191"/>
                </a:lnTo>
                <a:lnTo>
                  <a:pt x="1" y="0"/>
                </a:lnTo>
                <a:lnTo>
                  <a:pt x="40463" y="5883"/>
                </a:lnTo>
                <a:lnTo>
                  <a:pt x="159107" y="23196"/>
                </a:lnTo>
                <a:lnTo>
                  <a:pt x="245518" y="35299"/>
                </a:lnTo>
                <a:lnTo>
                  <a:pt x="348388" y="48073"/>
                </a:lnTo>
                <a:lnTo>
                  <a:pt x="470460" y="63369"/>
                </a:lnTo>
                <a:lnTo>
                  <a:pt x="605563" y="79506"/>
                </a:lnTo>
                <a:lnTo>
                  <a:pt x="757810" y="96483"/>
                </a:lnTo>
                <a:lnTo>
                  <a:pt x="923774" y="114469"/>
                </a:lnTo>
                <a:lnTo>
                  <a:pt x="1104139" y="132454"/>
                </a:lnTo>
                <a:lnTo>
                  <a:pt x="1296163" y="150776"/>
                </a:lnTo>
                <a:lnTo>
                  <a:pt x="1503275" y="167753"/>
                </a:lnTo>
                <a:lnTo>
                  <a:pt x="1719988" y="184058"/>
                </a:lnTo>
                <a:lnTo>
                  <a:pt x="1949045" y="198849"/>
                </a:lnTo>
                <a:lnTo>
                  <a:pt x="2187703" y="212969"/>
                </a:lnTo>
                <a:lnTo>
                  <a:pt x="2436649" y="226248"/>
                </a:lnTo>
                <a:lnTo>
                  <a:pt x="2564208" y="230955"/>
                </a:lnTo>
                <a:lnTo>
                  <a:pt x="2694509" y="236165"/>
                </a:lnTo>
                <a:lnTo>
                  <a:pt x="2826869" y="241040"/>
                </a:lnTo>
                <a:lnTo>
                  <a:pt x="2959914" y="244234"/>
                </a:lnTo>
                <a:lnTo>
                  <a:pt x="3095702" y="247091"/>
                </a:lnTo>
                <a:lnTo>
                  <a:pt x="3232862" y="250117"/>
                </a:lnTo>
                <a:lnTo>
                  <a:pt x="3372766" y="252134"/>
                </a:lnTo>
                <a:lnTo>
                  <a:pt x="3514040" y="252134"/>
                </a:lnTo>
                <a:lnTo>
                  <a:pt x="3656686" y="253142"/>
                </a:lnTo>
                <a:lnTo>
                  <a:pt x="3800705" y="252134"/>
                </a:lnTo>
                <a:lnTo>
                  <a:pt x="3946780" y="250117"/>
                </a:lnTo>
                <a:lnTo>
                  <a:pt x="4092856" y="248268"/>
                </a:lnTo>
                <a:lnTo>
                  <a:pt x="4240988" y="244234"/>
                </a:lnTo>
                <a:lnTo>
                  <a:pt x="4390492" y="240032"/>
                </a:lnTo>
                <a:lnTo>
                  <a:pt x="4539997" y="235157"/>
                </a:lnTo>
                <a:lnTo>
                  <a:pt x="4690873" y="228266"/>
                </a:lnTo>
                <a:lnTo>
                  <a:pt x="4843120" y="220029"/>
                </a:lnTo>
                <a:lnTo>
                  <a:pt x="4996054" y="212129"/>
                </a:lnTo>
                <a:lnTo>
                  <a:pt x="5148987" y="202044"/>
                </a:lnTo>
                <a:lnTo>
                  <a:pt x="5303978" y="189941"/>
                </a:lnTo>
                <a:lnTo>
                  <a:pt x="5456911" y="177839"/>
                </a:lnTo>
                <a:lnTo>
                  <a:pt x="5612588" y="163887"/>
                </a:lnTo>
                <a:lnTo>
                  <a:pt x="5768950" y="148591"/>
                </a:lnTo>
                <a:lnTo>
                  <a:pt x="5923255" y="132455"/>
                </a:lnTo>
                <a:lnTo>
                  <a:pt x="6079618" y="113629"/>
                </a:lnTo>
                <a:lnTo>
                  <a:pt x="6235294" y="93458"/>
                </a:lnTo>
                <a:lnTo>
                  <a:pt x="6391657" y="73455"/>
                </a:lnTo>
                <a:lnTo>
                  <a:pt x="6547333" y="50091"/>
                </a:lnTo>
                <a:lnTo>
                  <a:pt x="6702324" y="2622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91" name="Freeform 23">
            <a:extLst>
              <a:ext uri="{FF2B5EF4-FFF2-40B4-BE49-F238E27FC236}">
                <a16:creationId xmlns:a16="http://schemas.microsoft.com/office/drawing/2014/main" id="{C866818C-1E5F-475A-B310-3C06B555FB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9402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D12AFDE8-E1ED-4A49-B8B3-4953F4B8AC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6" name="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477F0D25-BF59-2CB8-8CEF-E8B71FDE64C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42857" y="5781407"/>
            <a:ext cx="4449144" cy="1012180"/>
          </a:xfrm>
          <a:prstGeom prst="rect">
            <a:avLst/>
          </a:prstGeom>
          <a:effectLst/>
        </p:spPr>
      </p:pic>
      <p:pic>
        <p:nvPicPr>
          <p:cNvPr id="4" name="Content Placeholder 4" descr="Timeline&#10;&#10;Description automatically generated">
            <a:extLst>
              <a:ext uri="{FF2B5EF4-FFF2-40B4-BE49-F238E27FC236}">
                <a16:creationId xmlns:a16="http://schemas.microsoft.com/office/drawing/2014/main" id="{617CBD3C-4D5D-A8D9-E4CF-800F7AEC02E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4006"/>
          <a:stretch/>
        </p:blipFill>
        <p:spPr>
          <a:xfrm>
            <a:off x="152802" y="1865471"/>
            <a:ext cx="5068566" cy="3328353"/>
          </a:xfrm>
          <a:prstGeom prst="rect">
            <a:avLst/>
          </a:prstGeom>
        </p:spPr>
      </p:pic>
      <p:pic>
        <p:nvPicPr>
          <p:cNvPr id="11" name="Content Placeholder 10" descr="Diagram, text&#10;&#10;Description automatically generated">
            <a:extLst>
              <a:ext uri="{FF2B5EF4-FFF2-40B4-BE49-F238E27FC236}">
                <a16:creationId xmlns:a16="http://schemas.microsoft.com/office/drawing/2014/main" id="{7D56FD4F-7454-9650-51C8-3311FF70734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9"/>
          <a:stretch>
            <a:fillRect/>
          </a:stretch>
        </p:blipFill>
        <p:spPr>
          <a:xfrm>
            <a:off x="5548771" y="243172"/>
            <a:ext cx="4845940" cy="5589034"/>
          </a:xfrm>
        </p:spPr>
      </p:pic>
    </p:spTree>
    <p:extLst>
      <p:ext uri="{BB962C8B-B14F-4D97-AF65-F5344CB8AC3E}">
        <p14:creationId xmlns:p14="http://schemas.microsoft.com/office/powerpoint/2010/main" val="290896119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:a16="http://schemas.microsoft.com/office/drawing/2014/main" id="{412E3267-7ABE-412B-8580-47EC0D1F61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20B62C5A-2250-4380-AB23-DB87446CCE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62" name="Oval 61">
            <a:extLst>
              <a:ext uri="{FF2B5EF4-FFF2-40B4-BE49-F238E27FC236}">
                <a16:creationId xmlns:a16="http://schemas.microsoft.com/office/drawing/2014/main" id="{D42CF425-7213-4F89-B0FF-4C2BDDD9C6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id="{D35DA97D-88F8-4249-B650-4FC9FD50A3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43F38673-6E30-4BAE-AC67-0B283EBF42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68" name="Rectangle 67">
            <a:extLst>
              <a:ext uri="{FF2B5EF4-FFF2-40B4-BE49-F238E27FC236}">
                <a16:creationId xmlns:a16="http://schemas.microsoft.com/office/drawing/2014/main" id="{202A25CB-1ED1-4C87-AB49-8D3BC684D1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0" name="Freeform: Shape 69">
            <a:extLst>
              <a:ext uri="{FF2B5EF4-FFF2-40B4-BE49-F238E27FC236}">
                <a16:creationId xmlns:a16="http://schemas.microsoft.com/office/drawing/2014/main" id="{BC004C91-9324-4E94-BC28-856AE162D3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1" y="1762067"/>
            <a:ext cx="12192417" cy="5095933"/>
          </a:xfrm>
          <a:custGeom>
            <a:avLst/>
            <a:gdLst>
              <a:gd name="connsiteX0" fmla="*/ 0 w 12192417"/>
              <a:gd name="connsiteY0" fmla="*/ 0 h 5095933"/>
              <a:gd name="connsiteX1" fmla="*/ 71931 w 12192417"/>
              <a:gd name="connsiteY1" fmla="*/ 12261 h 5095933"/>
              <a:gd name="connsiteX2" fmla="*/ 282848 w 12192417"/>
              <a:gd name="connsiteY2" fmla="*/ 48343 h 5095933"/>
              <a:gd name="connsiteX3" fmla="*/ 436463 w 12192417"/>
              <a:gd name="connsiteY3" fmla="*/ 73565 h 5095933"/>
              <a:gd name="connsiteX4" fmla="*/ 619338 w 12192417"/>
              <a:gd name="connsiteY4" fmla="*/ 100188 h 5095933"/>
              <a:gd name="connsiteX5" fmla="*/ 836350 w 12192417"/>
              <a:gd name="connsiteY5" fmla="*/ 132066 h 5095933"/>
              <a:gd name="connsiteX6" fmla="*/ 1076527 w 12192417"/>
              <a:gd name="connsiteY6" fmla="*/ 165696 h 5095933"/>
              <a:gd name="connsiteX7" fmla="*/ 1347183 w 12192417"/>
              <a:gd name="connsiteY7" fmla="*/ 201077 h 5095933"/>
              <a:gd name="connsiteX8" fmla="*/ 1642222 w 12192417"/>
              <a:gd name="connsiteY8" fmla="*/ 238560 h 5095933"/>
              <a:gd name="connsiteX9" fmla="*/ 1962863 w 12192417"/>
              <a:gd name="connsiteY9" fmla="*/ 276043 h 5095933"/>
              <a:gd name="connsiteX10" fmla="*/ 2304231 w 12192417"/>
              <a:gd name="connsiteY10" fmla="*/ 314227 h 5095933"/>
              <a:gd name="connsiteX11" fmla="*/ 2672420 w 12192417"/>
              <a:gd name="connsiteY11" fmla="*/ 349608 h 5095933"/>
              <a:gd name="connsiteX12" fmla="*/ 3057677 w 12192417"/>
              <a:gd name="connsiteY12" fmla="*/ 383588 h 5095933"/>
              <a:gd name="connsiteX13" fmla="*/ 3464880 w 12192417"/>
              <a:gd name="connsiteY13" fmla="*/ 414415 h 5095933"/>
              <a:gd name="connsiteX14" fmla="*/ 3889151 w 12192417"/>
              <a:gd name="connsiteY14" fmla="*/ 443841 h 5095933"/>
              <a:gd name="connsiteX15" fmla="*/ 4331709 w 12192417"/>
              <a:gd name="connsiteY15" fmla="*/ 471515 h 5095933"/>
              <a:gd name="connsiteX16" fmla="*/ 4558475 w 12192417"/>
              <a:gd name="connsiteY16" fmla="*/ 481324 h 5095933"/>
              <a:gd name="connsiteX17" fmla="*/ 4790117 w 12192417"/>
              <a:gd name="connsiteY17" fmla="*/ 492183 h 5095933"/>
              <a:gd name="connsiteX18" fmla="*/ 5025417 w 12192417"/>
              <a:gd name="connsiteY18" fmla="*/ 502342 h 5095933"/>
              <a:gd name="connsiteX19" fmla="*/ 5261936 w 12192417"/>
              <a:gd name="connsiteY19" fmla="*/ 508998 h 5095933"/>
              <a:gd name="connsiteX20" fmla="*/ 5503331 w 12192417"/>
              <a:gd name="connsiteY20" fmla="*/ 514953 h 5095933"/>
              <a:gd name="connsiteX21" fmla="*/ 5747166 w 12192417"/>
              <a:gd name="connsiteY21" fmla="*/ 521259 h 5095933"/>
              <a:gd name="connsiteX22" fmla="*/ 5995876 w 12192417"/>
              <a:gd name="connsiteY22" fmla="*/ 525463 h 5095933"/>
              <a:gd name="connsiteX23" fmla="*/ 6247025 w 12192417"/>
              <a:gd name="connsiteY23" fmla="*/ 525463 h 5095933"/>
              <a:gd name="connsiteX24" fmla="*/ 6500612 w 12192417"/>
              <a:gd name="connsiteY24" fmla="*/ 527565 h 5095933"/>
              <a:gd name="connsiteX25" fmla="*/ 6756638 w 12192417"/>
              <a:gd name="connsiteY25" fmla="*/ 525463 h 5095933"/>
              <a:gd name="connsiteX26" fmla="*/ 7016321 w 12192417"/>
              <a:gd name="connsiteY26" fmla="*/ 521259 h 5095933"/>
              <a:gd name="connsiteX27" fmla="*/ 7276004 w 12192417"/>
              <a:gd name="connsiteY27" fmla="*/ 517406 h 5095933"/>
              <a:gd name="connsiteX28" fmla="*/ 7539344 w 12192417"/>
              <a:gd name="connsiteY28" fmla="*/ 508998 h 5095933"/>
              <a:gd name="connsiteX29" fmla="*/ 7805123 w 12192417"/>
              <a:gd name="connsiteY29" fmla="*/ 500241 h 5095933"/>
              <a:gd name="connsiteX30" fmla="*/ 8070902 w 12192417"/>
              <a:gd name="connsiteY30" fmla="*/ 490082 h 5095933"/>
              <a:gd name="connsiteX31" fmla="*/ 8339120 w 12192417"/>
              <a:gd name="connsiteY31" fmla="*/ 475719 h 5095933"/>
              <a:gd name="connsiteX32" fmla="*/ 8609775 w 12192417"/>
              <a:gd name="connsiteY32" fmla="*/ 458554 h 5095933"/>
              <a:gd name="connsiteX33" fmla="*/ 8881650 w 12192417"/>
              <a:gd name="connsiteY33" fmla="*/ 442089 h 5095933"/>
              <a:gd name="connsiteX34" fmla="*/ 9153525 w 12192417"/>
              <a:gd name="connsiteY34" fmla="*/ 421071 h 5095933"/>
              <a:gd name="connsiteX35" fmla="*/ 9429057 w 12192417"/>
              <a:gd name="connsiteY35" fmla="*/ 395849 h 5095933"/>
              <a:gd name="connsiteX36" fmla="*/ 9700932 w 12192417"/>
              <a:gd name="connsiteY36" fmla="*/ 370626 h 5095933"/>
              <a:gd name="connsiteX37" fmla="*/ 9977683 w 12192417"/>
              <a:gd name="connsiteY37" fmla="*/ 341551 h 5095933"/>
              <a:gd name="connsiteX38" fmla="*/ 10255654 w 12192417"/>
              <a:gd name="connsiteY38" fmla="*/ 309673 h 5095933"/>
              <a:gd name="connsiteX39" fmla="*/ 10529967 w 12192417"/>
              <a:gd name="connsiteY39" fmla="*/ 276043 h 5095933"/>
              <a:gd name="connsiteX40" fmla="*/ 10807938 w 12192417"/>
              <a:gd name="connsiteY40" fmla="*/ 236809 h 5095933"/>
              <a:gd name="connsiteX41" fmla="*/ 11084689 w 12192417"/>
              <a:gd name="connsiteY41" fmla="*/ 194772 h 5095933"/>
              <a:gd name="connsiteX42" fmla="*/ 11362660 w 12192417"/>
              <a:gd name="connsiteY42" fmla="*/ 153085 h 5095933"/>
              <a:gd name="connsiteX43" fmla="*/ 11639411 w 12192417"/>
              <a:gd name="connsiteY43" fmla="*/ 104392 h 5095933"/>
              <a:gd name="connsiteX44" fmla="*/ 11914944 w 12192417"/>
              <a:gd name="connsiteY44" fmla="*/ 54648 h 5095933"/>
              <a:gd name="connsiteX45" fmla="*/ 12191695 w 12192417"/>
              <a:gd name="connsiteY45" fmla="*/ 2452 h 5095933"/>
              <a:gd name="connsiteX46" fmla="*/ 12191695 w 12192417"/>
              <a:gd name="connsiteY46" fmla="*/ 2162231 h 5095933"/>
              <a:gd name="connsiteX47" fmla="*/ 12192417 w 12192417"/>
              <a:gd name="connsiteY47" fmla="*/ 2162231 h 5095933"/>
              <a:gd name="connsiteX48" fmla="*/ 12192417 w 12192417"/>
              <a:gd name="connsiteY48" fmla="*/ 5095933 h 5095933"/>
              <a:gd name="connsiteX49" fmla="*/ 0 w 12192417"/>
              <a:gd name="connsiteY49" fmla="*/ 5095933 h 5095933"/>
              <a:gd name="connsiteX50" fmla="*/ 0 w 12192417"/>
              <a:gd name="connsiteY50" fmla="*/ 2791958 h 5095933"/>
              <a:gd name="connsiteX51" fmla="*/ 0 w 12192417"/>
              <a:gd name="connsiteY51" fmla="*/ 2162231 h 509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417" h="5095933">
                <a:moveTo>
                  <a:pt x="0" y="0"/>
                </a:moveTo>
                <a:lnTo>
                  <a:pt x="71931" y="12261"/>
                </a:lnTo>
                <a:lnTo>
                  <a:pt x="282848" y="48343"/>
                </a:lnTo>
                <a:lnTo>
                  <a:pt x="436463" y="73565"/>
                </a:lnTo>
                <a:lnTo>
                  <a:pt x="619338" y="100188"/>
                </a:lnTo>
                <a:lnTo>
                  <a:pt x="836350" y="132066"/>
                </a:lnTo>
                <a:lnTo>
                  <a:pt x="1076527" y="165696"/>
                </a:lnTo>
                <a:lnTo>
                  <a:pt x="1347183" y="201077"/>
                </a:lnTo>
                <a:lnTo>
                  <a:pt x="1642222" y="238560"/>
                </a:lnTo>
                <a:lnTo>
                  <a:pt x="1962863" y="276043"/>
                </a:lnTo>
                <a:lnTo>
                  <a:pt x="2304231" y="314227"/>
                </a:lnTo>
                <a:lnTo>
                  <a:pt x="2672420" y="349608"/>
                </a:lnTo>
                <a:lnTo>
                  <a:pt x="3057677" y="383588"/>
                </a:lnTo>
                <a:lnTo>
                  <a:pt x="3464880" y="414415"/>
                </a:lnTo>
                <a:lnTo>
                  <a:pt x="3889151" y="443841"/>
                </a:lnTo>
                <a:lnTo>
                  <a:pt x="4331709" y="471515"/>
                </a:lnTo>
                <a:lnTo>
                  <a:pt x="4558475" y="481324"/>
                </a:lnTo>
                <a:lnTo>
                  <a:pt x="4790117" y="492183"/>
                </a:lnTo>
                <a:lnTo>
                  <a:pt x="5025417" y="502342"/>
                </a:lnTo>
                <a:lnTo>
                  <a:pt x="5261936" y="508998"/>
                </a:lnTo>
                <a:lnTo>
                  <a:pt x="5503331" y="514953"/>
                </a:lnTo>
                <a:lnTo>
                  <a:pt x="5747166" y="521259"/>
                </a:lnTo>
                <a:lnTo>
                  <a:pt x="5995876" y="525463"/>
                </a:lnTo>
                <a:lnTo>
                  <a:pt x="6247025" y="525463"/>
                </a:lnTo>
                <a:lnTo>
                  <a:pt x="6500612" y="527565"/>
                </a:lnTo>
                <a:lnTo>
                  <a:pt x="6756638" y="525463"/>
                </a:lnTo>
                <a:lnTo>
                  <a:pt x="7016321" y="521259"/>
                </a:lnTo>
                <a:lnTo>
                  <a:pt x="7276004" y="517406"/>
                </a:lnTo>
                <a:lnTo>
                  <a:pt x="7539344" y="508998"/>
                </a:lnTo>
                <a:lnTo>
                  <a:pt x="7805123" y="500241"/>
                </a:lnTo>
                <a:lnTo>
                  <a:pt x="8070902" y="490082"/>
                </a:lnTo>
                <a:lnTo>
                  <a:pt x="8339120" y="475719"/>
                </a:lnTo>
                <a:lnTo>
                  <a:pt x="8609775" y="458554"/>
                </a:lnTo>
                <a:lnTo>
                  <a:pt x="8881650" y="442089"/>
                </a:lnTo>
                <a:lnTo>
                  <a:pt x="9153525" y="421071"/>
                </a:lnTo>
                <a:lnTo>
                  <a:pt x="9429057" y="395849"/>
                </a:lnTo>
                <a:lnTo>
                  <a:pt x="9700932" y="370626"/>
                </a:lnTo>
                <a:lnTo>
                  <a:pt x="9977683" y="341551"/>
                </a:lnTo>
                <a:lnTo>
                  <a:pt x="10255654" y="309673"/>
                </a:lnTo>
                <a:lnTo>
                  <a:pt x="10529967" y="276043"/>
                </a:lnTo>
                <a:lnTo>
                  <a:pt x="10807938" y="236809"/>
                </a:lnTo>
                <a:lnTo>
                  <a:pt x="11084689" y="194772"/>
                </a:lnTo>
                <a:lnTo>
                  <a:pt x="11362660" y="153085"/>
                </a:lnTo>
                <a:lnTo>
                  <a:pt x="11639411" y="104392"/>
                </a:lnTo>
                <a:lnTo>
                  <a:pt x="11914944" y="54648"/>
                </a:lnTo>
                <a:lnTo>
                  <a:pt x="12191695" y="2452"/>
                </a:lnTo>
                <a:lnTo>
                  <a:pt x="12191695" y="2162231"/>
                </a:lnTo>
                <a:lnTo>
                  <a:pt x="12192417" y="2162231"/>
                </a:lnTo>
                <a:lnTo>
                  <a:pt x="12192417" y="5095933"/>
                </a:lnTo>
                <a:lnTo>
                  <a:pt x="0" y="5095933"/>
                </a:lnTo>
                <a:lnTo>
                  <a:pt x="0" y="2791958"/>
                </a:lnTo>
                <a:lnTo>
                  <a:pt x="0" y="216223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72" name="Freeform 7">
            <a:extLst>
              <a:ext uri="{FF2B5EF4-FFF2-40B4-BE49-F238E27FC236}">
                <a16:creationId xmlns:a16="http://schemas.microsoft.com/office/drawing/2014/main" id="{5B562CD4-39C5-44ED-BD68-B789B305E0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1460230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3" name="Title 42">
            <a:extLst>
              <a:ext uri="{FF2B5EF4-FFF2-40B4-BE49-F238E27FC236}">
                <a16:creationId xmlns:a16="http://schemas.microsoft.com/office/drawing/2014/main" id="{4C8BC353-E1D7-CF4B-B062-884DF8D56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18071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WEEK SEVEN &amp; EIGHT</a:t>
            </a:r>
          </a:p>
        </p:txBody>
      </p:sp>
      <p:pic>
        <p:nvPicPr>
          <p:cNvPr id="22" name="Picture 2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757C186-A7A6-A84B-87B6-9CD9638923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42857" y="5781407"/>
            <a:ext cx="4449144" cy="1012180"/>
          </a:xfrm>
          <a:prstGeom prst="rect">
            <a:avLst/>
          </a:prstGeom>
          <a:effectLst/>
        </p:spPr>
      </p:pic>
      <p:pic>
        <p:nvPicPr>
          <p:cNvPr id="16" name="Content Placeholder 15" descr="Diagram, text&#10;&#10;Description automatically generated">
            <a:extLst>
              <a:ext uri="{FF2B5EF4-FFF2-40B4-BE49-F238E27FC236}">
                <a16:creationId xmlns:a16="http://schemas.microsoft.com/office/drawing/2014/main" id="{6EAA88F9-E099-B83C-E9F6-34D371C9F0B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8"/>
          <a:stretch>
            <a:fillRect/>
          </a:stretch>
        </p:blipFill>
        <p:spPr>
          <a:xfrm>
            <a:off x="124347" y="1236372"/>
            <a:ext cx="4615078" cy="5557215"/>
          </a:xfrm>
        </p:spPr>
      </p:pic>
      <p:pic>
        <p:nvPicPr>
          <p:cNvPr id="20" name="Content Placeholder 19" descr="Text&#10;&#10;Description automatically generated">
            <a:extLst>
              <a:ext uri="{FF2B5EF4-FFF2-40B4-BE49-F238E27FC236}">
                <a16:creationId xmlns:a16="http://schemas.microsoft.com/office/drawing/2014/main" id="{B75BF816-C2F7-3FA7-A6F4-9BCAAA3BC190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9"/>
          <a:stretch>
            <a:fillRect/>
          </a:stretch>
        </p:blipFill>
        <p:spPr>
          <a:xfrm>
            <a:off x="6367921" y="535296"/>
            <a:ext cx="5469647" cy="5403407"/>
          </a:xfrm>
        </p:spPr>
      </p:pic>
    </p:spTree>
    <p:extLst>
      <p:ext uri="{BB962C8B-B14F-4D97-AF65-F5344CB8AC3E}">
        <p14:creationId xmlns:p14="http://schemas.microsoft.com/office/powerpoint/2010/main" val="11514877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:a16="http://schemas.microsoft.com/office/drawing/2014/main" id="{412E3267-7ABE-412B-8580-47EC0D1F61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20B62C5A-2250-4380-AB23-DB87446CCE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62" name="Oval 61">
            <a:extLst>
              <a:ext uri="{FF2B5EF4-FFF2-40B4-BE49-F238E27FC236}">
                <a16:creationId xmlns:a16="http://schemas.microsoft.com/office/drawing/2014/main" id="{D42CF425-7213-4F89-B0FF-4C2BDDD9C6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id="{D35DA97D-88F8-4249-B650-4FC9FD50A3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43F38673-6E30-4BAE-AC67-0B283EBF42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68" name="Rectangle 67">
            <a:extLst>
              <a:ext uri="{FF2B5EF4-FFF2-40B4-BE49-F238E27FC236}">
                <a16:creationId xmlns:a16="http://schemas.microsoft.com/office/drawing/2014/main" id="{202A25CB-1ED1-4C87-AB49-8D3BC684D1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0" name="Freeform: Shape 69">
            <a:extLst>
              <a:ext uri="{FF2B5EF4-FFF2-40B4-BE49-F238E27FC236}">
                <a16:creationId xmlns:a16="http://schemas.microsoft.com/office/drawing/2014/main" id="{BC004C91-9324-4E94-BC28-856AE162D3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1" y="1762067"/>
            <a:ext cx="12192417" cy="5095933"/>
          </a:xfrm>
          <a:custGeom>
            <a:avLst/>
            <a:gdLst>
              <a:gd name="connsiteX0" fmla="*/ 0 w 12192417"/>
              <a:gd name="connsiteY0" fmla="*/ 0 h 5095933"/>
              <a:gd name="connsiteX1" fmla="*/ 71931 w 12192417"/>
              <a:gd name="connsiteY1" fmla="*/ 12261 h 5095933"/>
              <a:gd name="connsiteX2" fmla="*/ 282848 w 12192417"/>
              <a:gd name="connsiteY2" fmla="*/ 48343 h 5095933"/>
              <a:gd name="connsiteX3" fmla="*/ 436463 w 12192417"/>
              <a:gd name="connsiteY3" fmla="*/ 73565 h 5095933"/>
              <a:gd name="connsiteX4" fmla="*/ 619338 w 12192417"/>
              <a:gd name="connsiteY4" fmla="*/ 100188 h 5095933"/>
              <a:gd name="connsiteX5" fmla="*/ 836350 w 12192417"/>
              <a:gd name="connsiteY5" fmla="*/ 132066 h 5095933"/>
              <a:gd name="connsiteX6" fmla="*/ 1076527 w 12192417"/>
              <a:gd name="connsiteY6" fmla="*/ 165696 h 5095933"/>
              <a:gd name="connsiteX7" fmla="*/ 1347183 w 12192417"/>
              <a:gd name="connsiteY7" fmla="*/ 201077 h 5095933"/>
              <a:gd name="connsiteX8" fmla="*/ 1642222 w 12192417"/>
              <a:gd name="connsiteY8" fmla="*/ 238560 h 5095933"/>
              <a:gd name="connsiteX9" fmla="*/ 1962863 w 12192417"/>
              <a:gd name="connsiteY9" fmla="*/ 276043 h 5095933"/>
              <a:gd name="connsiteX10" fmla="*/ 2304231 w 12192417"/>
              <a:gd name="connsiteY10" fmla="*/ 314227 h 5095933"/>
              <a:gd name="connsiteX11" fmla="*/ 2672420 w 12192417"/>
              <a:gd name="connsiteY11" fmla="*/ 349608 h 5095933"/>
              <a:gd name="connsiteX12" fmla="*/ 3057677 w 12192417"/>
              <a:gd name="connsiteY12" fmla="*/ 383588 h 5095933"/>
              <a:gd name="connsiteX13" fmla="*/ 3464880 w 12192417"/>
              <a:gd name="connsiteY13" fmla="*/ 414415 h 5095933"/>
              <a:gd name="connsiteX14" fmla="*/ 3889151 w 12192417"/>
              <a:gd name="connsiteY14" fmla="*/ 443841 h 5095933"/>
              <a:gd name="connsiteX15" fmla="*/ 4331709 w 12192417"/>
              <a:gd name="connsiteY15" fmla="*/ 471515 h 5095933"/>
              <a:gd name="connsiteX16" fmla="*/ 4558475 w 12192417"/>
              <a:gd name="connsiteY16" fmla="*/ 481324 h 5095933"/>
              <a:gd name="connsiteX17" fmla="*/ 4790117 w 12192417"/>
              <a:gd name="connsiteY17" fmla="*/ 492183 h 5095933"/>
              <a:gd name="connsiteX18" fmla="*/ 5025417 w 12192417"/>
              <a:gd name="connsiteY18" fmla="*/ 502342 h 5095933"/>
              <a:gd name="connsiteX19" fmla="*/ 5261936 w 12192417"/>
              <a:gd name="connsiteY19" fmla="*/ 508998 h 5095933"/>
              <a:gd name="connsiteX20" fmla="*/ 5503331 w 12192417"/>
              <a:gd name="connsiteY20" fmla="*/ 514953 h 5095933"/>
              <a:gd name="connsiteX21" fmla="*/ 5747166 w 12192417"/>
              <a:gd name="connsiteY21" fmla="*/ 521259 h 5095933"/>
              <a:gd name="connsiteX22" fmla="*/ 5995876 w 12192417"/>
              <a:gd name="connsiteY22" fmla="*/ 525463 h 5095933"/>
              <a:gd name="connsiteX23" fmla="*/ 6247025 w 12192417"/>
              <a:gd name="connsiteY23" fmla="*/ 525463 h 5095933"/>
              <a:gd name="connsiteX24" fmla="*/ 6500612 w 12192417"/>
              <a:gd name="connsiteY24" fmla="*/ 527565 h 5095933"/>
              <a:gd name="connsiteX25" fmla="*/ 6756638 w 12192417"/>
              <a:gd name="connsiteY25" fmla="*/ 525463 h 5095933"/>
              <a:gd name="connsiteX26" fmla="*/ 7016321 w 12192417"/>
              <a:gd name="connsiteY26" fmla="*/ 521259 h 5095933"/>
              <a:gd name="connsiteX27" fmla="*/ 7276004 w 12192417"/>
              <a:gd name="connsiteY27" fmla="*/ 517406 h 5095933"/>
              <a:gd name="connsiteX28" fmla="*/ 7539344 w 12192417"/>
              <a:gd name="connsiteY28" fmla="*/ 508998 h 5095933"/>
              <a:gd name="connsiteX29" fmla="*/ 7805123 w 12192417"/>
              <a:gd name="connsiteY29" fmla="*/ 500241 h 5095933"/>
              <a:gd name="connsiteX30" fmla="*/ 8070902 w 12192417"/>
              <a:gd name="connsiteY30" fmla="*/ 490082 h 5095933"/>
              <a:gd name="connsiteX31" fmla="*/ 8339120 w 12192417"/>
              <a:gd name="connsiteY31" fmla="*/ 475719 h 5095933"/>
              <a:gd name="connsiteX32" fmla="*/ 8609775 w 12192417"/>
              <a:gd name="connsiteY32" fmla="*/ 458554 h 5095933"/>
              <a:gd name="connsiteX33" fmla="*/ 8881650 w 12192417"/>
              <a:gd name="connsiteY33" fmla="*/ 442089 h 5095933"/>
              <a:gd name="connsiteX34" fmla="*/ 9153525 w 12192417"/>
              <a:gd name="connsiteY34" fmla="*/ 421071 h 5095933"/>
              <a:gd name="connsiteX35" fmla="*/ 9429057 w 12192417"/>
              <a:gd name="connsiteY35" fmla="*/ 395849 h 5095933"/>
              <a:gd name="connsiteX36" fmla="*/ 9700932 w 12192417"/>
              <a:gd name="connsiteY36" fmla="*/ 370626 h 5095933"/>
              <a:gd name="connsiteX37" fmla="*/ 9977683 w 12192417"/>
              <a:gd name="connsiteY37" fmla="*/ 341551 h 5095933"/>
              <a:gd name="connsiteX38" fmla="*/ 10255654 w 12192417"/>
              <a:gd name="connsiteY38" fmla="*/ 309673 h 5095933"/>
              <a:gd name="connsiteX39" fmla="*/ 10529967 w 12192417"/>
              <a:gd name="connsiteY39" fmla="*/ 276043 h 5095933"/>
              <a:gd name="connsiteX40" fmla="*/ 10807938 w 12192417"/>
              <a:gd name="connsiteY40" fmla="*/ 236809 h 5095933"/>
              <a:gd name="connsiteX41" fmla="*/ 11084689 w 12192417"/>
              <a:gd name="connsiteY41" fmla="*/ 194772 h 5095933"/>
              <a:gd name="connsiteX42" fmla="*/ 11362660 w 12192417"/>
              <a:gd name="connsiteY42" fmla="*/ 153085 h 5095933"/>
              <a:gd name="connsiteX43" fmla="*/ 11639411 w 12192417"/>
              <a:gd name="connsiteY43" fmla="*/ 104392 h 5095933"/>
              <a:gd name="connsiteX44" fmla="*/ 11914944 w 12192417"/>
              <a:gd name="connsiteY44" fmla="*/ 54648 h 5095933"/>
              <a:gd name="connsiteX45" fmla="*/ 12191695 w 12192417"/>
              <a:gd name="connsiteY45" fmla="*/ 2452 h 5095933"/>
              <a:gd name="connsiteX46" fmla="*/ 12191695 w 12192417"/>
              <a:gd name="connsiteY46" fmla="*/ 2162231 h 5095933"/>
              <a:gd name="connsiteX47" fmla="*/ 12192417 w 12192417"/>
              <a:gd name="connsiteY47" fmla="*/ 2162231 h 5095933"/>
              <a:gd name="connsiteX48" fmla="*/ 12192417 w 12192417"/>
              <a:gd name="connsiteY48" fmla="*/ 5095933 h 5095933"/>
              <a:gd name="connsiteX49" fmla="*/ 0 w 12192417"/>
              <a:gd name="connsiteY49" fmla="*/ 5095933 h 5095933"/>
              <a:gd name="connsiteX50" fmla="*/ 0 w 12192417"/>
              <a:gd name="connsiteY50" fmla="*/ 2791958 h 5095933"/>
              <a:gd name="connsiteX51" fmla="*/ 0 w 12192417"/>
              <a:gd name="connsiteY51" fmla="*/ 2162231 h 509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417" h="5095933">
                <a:moveTo>
                  <a:pt x="0" y="0"/>
                </a:moveTo>
                <a:lnTo>
                  <a:pt x="71931" y="12261"/>
                </a:lnTo>
                <a:lnTo>
                  <a:pt x="282848" y="48343"/>
                </a:lnTo>
                <a:lnTo>
                  <a:pt x="436463" y="73565"/>
                </a:lnTo>
                <a:lnTo>
                  <a:pt x="619338" y="100188"/>
                </a:lnTo>
                <a:lnTo>
                  <a:pt x="836350" y="132066"/>
                </a:lnTo>
                <a:lnTo>
                  <a:pt x="1076527" y="165696"/>
                </a:lnTo>
                <a:lnTo>
                  <a:pt x="1347183" y="201077"/>
                </a:lnTo>
                <a:lnTo>
                  <a:pt x="1642222" y="238560"/>
                </a:lnTo>
                <a:lnTo>
                  <a:pt x="1962863" y="276043"/>
                </a:lnTo>
                <a:lnTo>
                  <a:pt x="2304231" y="314227"/>
                </a:lnTo>
                <a:lnTo>
                  <a:pt x="2672420" y="349608"/>
                </a:lnTo>
                <a:lnTo>
                  <a:pt x="3057677" y="383588"/>
                </a:lnTo>
                <a:lnTo>
                  <a:pt x="3464880" y="414415"/>
                </a:lnTo>
                <a:lnTo>
                  <a:pt x="3889151" y="443841"/>
                </a:lnTo>
                <a:lnTo>
                  <a:pt x="4331709" y="471515"/>
                </a:lnTo>
                <a:lnTo>
                  <a:pt x="4558475" y="481324"/>
                </a:lnTo>
                <a:lnTo>
                  <a:pt x="4790117" y="492183"/>
                </a:lnTo>
                <a:lnTo>
                  <a:pt x="5025417" y="502342"/>
                </a:lnTo>
                <a:lnTo>
                  <a:pt x="5261936" y="508998"/>
                </a:lnTo>
                <a:lnTo>
                  <a:pt x="5503331" y="514953"/>
                </a:lnTo>
                <a:lnTo>
                  <a:pt x="5747166" y="521259"/>
                </a:lnTo>
                <a:lnTo>
                  <a:pt x="5995876" y="525463"/>
                </a:lnTo>
                <a:lnTo>
                  <a:pt x="6247025" y="525463"/>
                </a:lnTo>
                <a:lnTo>
                  <a:pt x="6500612" y="527565"/>
                </a:lnTo>
                <a:lnTo>
                  <a:pt x="6756638" y="525463"/>
                </a:lnTo>
                <a:lnTo>
                  <a:pt x="7016321" y="521259"/>
                </a:lnTo>
                <a:lnTo>
                  <a:pt x="7276004" y="517406"/>
                </a:lnTo>
                <a:lnTo>
                  <a:pt x="7539344" y="508998"/>
                </a:lnTo>
                <a:lnTo>
                  <a:pt x="7805123" y="500241"/>
                </a:lnTo>
                <a:lnTo>
                  <a:pt x="8070902" y="490082"/>
                </a:lnTo>
                <a:lnTo>
                  <a:pt x="8339120" y="475719"/>
                </a:lnTo>
                <a:lnTo>
                  <a:pt x="8609775" y="458554"/>
                </a:lnTo>
                <a:lnTo>
                  <a:pt x="8881650" y="442089"/>
                </a:lnTo>
                <a:lnTo>
                  <a:pt x="9153525" y="421071"/>
                </a:lnTo>
                <a:lnTo>
                  <a:pt x="9429057" y="395849"/>
                </a:lnTo>
                <a:lnTo>
                  <a:pt x="9700932" y="370626"/>
                </a:lnTo>
                <a:lnTo>
                  <a:pt x="9977683" y="341551"/>
                </a:lnTo>
                <a:lnTo>
                  <a:pt x="10255654" y="309673"/>
                </a:lnTo>
                <a:lnTo>
                  <a:pt x="10529967" y="276043"/>
                </a:lnTo>
                <a:lnTo>
                  <a:pt x="10807938" y="236809"/>
                </a:lnTo>
                <a:lnTo>
                  <a:pt x="11084689" y="194772"/>
                </a:lnTo>
                <a:lnTo>
                  <a:pt x="11362660" y="153085"/>
                </a:lnTo>
                <a:lnTo>
                  <a:pt x="11639411" y="104392"/>
                </a:lnTo>
                <a:lnTo>
                  <a:pt x="11914944" y="54648"/>
                </a:lnTo>
                <a:lnTo>
                  <a:pt x="12191695" y="2452"/>
                </a:lnTo>
                <a:lnTo>
                  <a:pt x="12191695" y="2162231"/>
                </a:lnTo>
                <a:lnTo>
                  <a:pt x="12192417" y="2162231"/>
                </a:lnTo>
                <a:lnTo>
                  <a:pt x="12192417" y="5095933"/>
                </a:lnTo>
                <a:lnTo>
                  <a:pt x="0" y="5095933"/>
                </a:lnTo>
                <a:lnTo>
                  <a:pt x="0" y="2791958"/>
                </a:lnTo>
                <a:lnTo>
                  <a:pt x="0" y="216223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72" name="Freeform 7">
            <a:extLst>
              <a:ext uri="{FF2B5EF4-FFF2-40B4-BE49-F238E27FC236}">
                <a16:creationId xmlns:a16="http://schemas.microsoft.com/office/drawing/2014/main" id="{5B562CD4-39C5-44ED-BD68-B789B305E0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1460230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3" name="Title 42">
            <a:extLst>
              <a:ext uri="{FF2B5EF4-FFF2-40B4-BE49-F238E27FC236}">
                <a16:creationId xmlns:a16="http://schemas.microsoft.com/office/drawing/2014/main" id="{4C8BC353-E1D7-CF4B-B062-884DF8D56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18071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WEEK SEVEN &amp; EIGHT</a:t>
            </a:r>
          </a:p>
        </p:txBody>
      </p:sp>
      <p:pic>
        <p:nvPicPr>
          <p:cNvPr id="22" name="Picture 2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757C186-A7A6-A84B-87B6-9CD9638923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42857" y="5781407"/>
            <a:ext cx="4449144" cy="1012180"/>
          </a:xfrm>
          <a:prstGeom prst="rect">
            <a:avLst/>
          </a:prstGeom>
          <a:effectLst/>
        </p:spPr>
      </p:pic>
      <p:pic>
        <p:nvPicPr>
          <p:cNvPr id="5" name="Content Placeholder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5D701225-1BBC-17D6-F682-19D13D48DB5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8"/>
          <a:stretch>
            <a:fillRect/>
          </a:stretch>
        </p:blipFill>
        <p:spPr>
          <a:xfrm>
            <a:off x="1043311" y="1338565"/>
            <a:ext cx="4273519" cy="5455022"/>
          </a:xfrm>
        </p:spPr>
      </p:pic>
      <p:pic>
        <p:nvPicPr>
          <p:cNvPr id="9" name="Content Placeholder 8" descr="Diagram&#10;&#10;Description automatically generated">
            <a:extLst>
              <a:ext uri="{FF2B5EF4-FFF2-40B4-BE49-F238E27FC236}">
                <a16:creationId xmlns:a16="http://schemas.microsoft.com/office/drawing/2014/main" id="{18CB52CE-4432-7D97-38F9-618C5EE4DA82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9"/>
          <a:stretch>
            <a:fillRect/>
          </a:stretch>
        </p:blipFill>
        <p:spPr>
          <a:xfrm>
            <a:off x="7343189" y="103860"/>
            <a:ext cx="4640512" cy="5759441"/>
          </a:xfrm>
        </p:spPr>
      </p:pic>
    </p:spTree>
    <p:extLst>
      <p:ext uri="{BB962C8B-B14F-4D97-AF65-F5344CB8AC3E}">
        <p14:creationId xmlns:p14="http://schemas.microsoft.com/office/powerpoint/2010/main" val="31474274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:a16="http://schemas.microsoft.com/office/drawing/2014/main" id="{412E3267-7ABE-412B-8580-47EC0D1F61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20B62C5A-2250-4380-AB23-DB87446CCE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62" name="Oval 61">
            <a:extLst>
              <a:ext uri="{FF2B5EF4-FFF2-40B4-BE49-F238E27FC236}">
                <a16:creationId xmlns:a16="http://schemas.microsoft.com/office/drawing/2014/main" id="{D42CF425-7213-4F89-B0FF-4C2BDDD9C6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id="{D35DA97D-88F8-4249-B650-4FC9FD50A3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43F38673-6E30-4BAE-AC67-0B283EBF42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68" name="Rectangle 67">
            <a:extLst>
              <a:ext uri="{FF2B5EF4-FFF2-40B4-BE49-F238E27FC236}">
                <a16:creationId xmlns:a16="http://schemas.microsoft.com/office/drawing/2014/main" id="{202A25CB-1ED1-4C87-AB49-8D3BC684D1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0" name="Freeform: Shape 69">
            <a:extLst>
              <a:ext uri="{FF2B5EF4-FFF2-40B4-BE49-F238E27FC236}">
                <a16:creationId xmlns:a16="http://schemas.microsoft.com/office/drawing/2014/main" id="{BC004C91-9324-4E94-BC28-856AE162D3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1" y="1762067"/>
            <a:ext cx="12192417" cy="5095933"/>
          </a:xfrm>
          <a:custGeom>
            <a:avLst/>
            <a:gdLst>
              <a:gd name="connsiteX0" fmla="*/ 0 w 12192417"/>
              <a:gd name="connsiteY0" fmla="*/ 0 h 5095933"/>
              <a:gd name="connsiteX1" fmla="*/ 71931 w 12192417"/>
              <a:gd name="connsiteY1" fmla="*/ 12261 h 5095933"/>
              <a:gd name="connsiteX2" fmla="*/ 282848 w 12192417"/>
              <a:gd name="connsiteY2" fmla="*/ 48343 h 5095933"/>
              <a:gd name="connsiteX3" fmla="*/ 436463 w 12192417"/>
              <a:gd name="connsiteY3" fmla="*/ 73565 h 5095933"/>
              <a:gd name="connsiteX4" fmla="*/ 619338 w 12192417"/>
              <a:gd name="connsiteY4" fmla="*/ 100188 h 5095933"/>
              <a:gd name="connsiteX5" fmla="*/ 836350 w 12192417"/>
              <a:gd name="connsiteY5" fmla="*/ 132066 h 5095933"/>
              <a:gd name="connsiteX6" fmla="*/ 1076527 w 12192417"/>
              <a:gd name="connsiteY6" fmla="*/ 165696 h 5095933"/>
              <a:gd name="connsiteX7" fmla="*/ 1347183 w 12192417"/>
              <a:gd name="connsiteY7" fmla="*/ 201077 h 5095933"/>
              <a:gd name="connsiteX8" fmla="*/ 1642222 w 12192417"/>
              <a:gd name="connsiteY8" fmla="*/ 238560 h 5095933"/>
              <a:gd name="connsiteX9" fmla="*/ 1962863 w 12192417"/>
              <a:gd name="connsiteY9" fmla="*/ 276043 h 5095933"/>
              <a:gd name="connsiteX10" fmla="*/ 2304231 w 12192417"/>
              <a:gd name="connsiteY10" fmla="*/ 314227 h 5095933"/>
              <a:gd name="connsiteX11" fmla="*/ 2672420 w 12192417"/>
              <a:gd name="connsiteY11" fmla="*/ 349608 h 5095933"/>
              <a:gd name="connsiteX12" fmla="*/ 3057677 w 12192417"/>
              <a:gd name="connsiteY12" fmla="*/ 383588 h 5095933"/>
              <a:gd name="connsiteX13" fmla="*/ 3464880 w 12192417"/>
              <a:gd name="connsiteY13" fmla="*/ 414415 h 5095933"/>
              <a:gd name="connsiteX14" fmla="*/ 3889151 w 12192417"/>
              <a:gd name="connsiteY14" fmla="*/ 443841 h 5095933"/>
              <a:gd name="connsiteX15" fmla="*/ 4331709 w 12192417"/>
              <a:gd name="connsiteY15" fmla="*/ 471515 h 5095933"/>
              <a:gd name="connsiteX16" fmla="*/ 4558475 w 12192417"/>
              <a:gd name="connsiteY16" fmla="*/ 481324 h 5095933"/>
              <a:gd name="connsiteX17" fmla="*/ 4790117 w 12192417"/>
              <a:gd name="connsiteY17" fmla="*/ 492183 h 5095933"/>
              <a:gd name="connsiteX18" fmla="*/ 5025417 w 12192417"/>
              <a:gd name="connsiteY18" fmla="*/ 502342 h 5095933"/>
              <a:gd name="connsiteX19" fmla="*/ 5261936 w 12192417"/>
              <a:gd name="connsiteY19" fmla="*/ 508998 h 5095933"/>
              <a:gd name="connsiteX20" fmla="*/ 5503331 w 12192417"/>
              <a:gd name="connsiteY20" fmla="*/ 514953 h 5095933"/>
              <a:gd name="connsiteX21" fmla="*/ 5747166 w 12192417"/>
              <a:gd name="connsiteY21" fmla="*/ 521259 h 5095933"/>
              <a:gd name="connsiteX22" fmla="*/ 5995876 w 12192417"/>
              <a:gd name="connsiteY22" fmla="*/ 525463 h 5095933"/>
              <a:gd name="connsiteX23" fmla="*/ 6247025 w 12192417"/>
              <a:gd name="connsiteY23" fmla="*/ 525463 h 5095933"/>
              <a:gd name="connsiteX24" fmla="*/ 6500612 w 12192417"/>
              <a:gd name="connsiteY24" fmla="*/ 527565 h 5095933"/>
              <a:gd name="connsiteX25" fmla="*/ 6756638 w 12192417"/>
              <a:gd name="connsiteY25" fmla="*/ 525463 h 5095933"/>
              <a:gd name="connsiteX26" fmla="*/ 7016321 w 12192417"/>
              <a:gd name="connsiteY26" fmla="*/ 521259 h 5095933"/>
              <a:gd name="connsiteX27" fmla="*/ 7276004 w 12192417"/>
              <a:gd name="connsiteY27" fmla="*/ 517406 h 5095933"/>
              <a:gd name="connsiteX28" fmla="*/ 7539344 w 12192417"/>
              <a:gd name="connsiteY28" fmla="*/ 508998 h 5095933"/>
              <a:gd name="connsiteX29" fmla="*/ 7805123 w 12192417"/>
              <a:gd name="connsiteY29" fmla="*/ 500241 h 5095933"/>
              <a:gd name="connsiteX30" fmla="*/ 8070902 w 12192417"/>
              <a:gd name="connsiteY30" fmla="*/ 490082 h 5095933"/>
              <a:gd name="connsiteX31" fmla="*/ 8339120 w 12192417"/>
              <a:gd name="connsiteY31" fmla="*/ 475719 h 5095933"/>
              <a:gd name="connsiteX32" fmla="*/ 8609775 w 12192417"/>
              <a:gd name="connsiteY32" fmla="*/ 458554 h 5095933"/>
              <a:gd name="connsiteX33" fmla="*/ 8881650 w 12192417"/>
              <a:gd name="connsiteY33" fmla="*/ 442089 h 5095933"/>
              <a:gd name="connsiteX34" fmla="*/ 9153525 w 12192417"/>
              <a:gd name="connsiteY34" fmla="*/ 421071 h 5095933"/>
              <a:gd name="connsiteX35" fmla="*/ 9429057 w 12192417"/>
              <a:gd name="connsiteY35" fmla="*/ 395849 h 5095933"/>
              <a:gd name="connsiteX36" fmla="*/ 9700932 w 12192417"/>
              <a:gd name="connsiteY36" fmla="*/ 370626 h 5095933"/>
              <a:gd name="connsiteX37" fmla="*/ 9977683 w 12192417"/>
              <a:gd name="connsiteY37" fmla="*/ 341551 h 5095933"/>
              <a:gd name="connsiteX38" fmla="*/ 10255654 w 12192417"/>
              <a:gd name="connsiteY38" fmla="*/ 309673 h 5095933"/>
              <a:gd name="connsiteX39" fmla="*/ 10529967 w 12192417"/>
              <a:gd name="connsiteY39" fmla="*/ 276043 h 5095933"/>
              <a:gd name="connsiteX40" fmla="*/ 10807938 w 12192417"/>
              <a:gd name="connsiteY40" fmla="*/ 236809 h 5095933"/>
              <a:gd name="connsiteX41" fmla="*/ 11084689 w 12192417"/>
              <a:gd name="connsiteY41" fmla="*/ 194772 h 5095933"/>
              <a:gd name="connsiteX42" fmla="*/ 11362660 w 12192417"/>
              <a:gd name="connsiteY42" fmla="*/ 153085 h 5095933"/>
              <a:gd name="connsiteX43" fmla="*/ 11639411 w 12192417"/>
              <a:gd name="connsiteY43" fmla="*/ 104392 h 5095933"/>
              <a:gd name="connsiteX44" fmla="*/ 11914944 w 12192417"/>
              <a:gd name="connsiteY44" fmla="*/ 54648 h 5095933"/>
              <a:gd name="connsiteX45" fmla="*/ 12191695 w 12192417"/>
              <a:gd name="connsiteY45" fmla="*/ 2452 h 5095933"/>
              <a:gd name="connsiteX46" fmla="*/ 12191695 w 12192417"/>
              <a:gd name="connsiteY46" fmla="*/ 2162231 h 5095933"/>
              <a:gd name="connsiteX47" fmla="*/ 12192417 w 12192417"/>
              <a:gd name="connsiteY47" fmla="*/ 2162231 h 5095933"/>
              <a:gd name="connsiteX48" fmla="*/ 12192417 w 12192417"/>
              <a:gd name="connsiteY48" fmla="*/ 5095933 h 5095933"/>
              <a:gd name="connsiteX49" fmla="*/ 0 w 12192417"/>
              <a:gd name="connsiteY49" fmla="*/ 5095933 h 5095933"/>
              <a:gd name="connsiteX50" fmla="*/ 0 w 12192417"/>
              <a:gd name="connsiteY50" fmla="*/ 2791958 h 5095933"/>
              <a:gd name="connsiteX51" fmla="*/ 0 w 12192417"/>
              <a:gd name="connsiteY51" fmla="*/ 2162231 h 509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417" h="5095933">
                <a:moveTo>
                  <a:pt x="0" y="0"/>
                </a:moveTo>
                <a:lnTo>
                  <a:pt x="71931" y="12261"/>
                </a:lnTo>
                <a:lnTo>
                  <a:pt x="282848" y="48343"/>
                </a:lnTo>
                <a:lnTo>
                  <a:pt x="436463" y="73565"/>
                </a:lnTo>
                <a:lnTo>
                  <a:pt x="619338" y="100188"/>
                </a:lnTo>
                <a:lnTo>
                  <a:pt x="836350" y="132066"/>
                </a:lnTo>
                <a:lnTo>
                  <a:pt x="1076527" y="165696"/>
                </a:lnTo>
                <a:lnTo>
                  <a:pt x="1347183" y="201077"/>
                </a:lnTo>
                <a:lnTo>
                  <a:pt x="1642222" y="238560"/>
                </a:lnTo>
                <a:lnTo>
                  <a:pt x="1962863" y="276043"/>
                </a:lnTo>
                <a:lnTo>
                  <a:pt x="2304231" y="314227"/>
                </a:lnTo>
                <a:lnTo>
                  <a:pt x="2672420" y="349608"/>
                </a:lnTo>
                <a:lnTo>
                  <a:pt x="3057677" y="383588"/>
                </a:lnTo>
                <a:lnTo>
                  <a:pt x="3464880" y="414415"/>
                </a:lnTo>
                <a:lnTo>
                  <a:pt x="3889151" y="443841"/>
                </a:lnTo>
                <a:lnTo>
                  <a:pt x="4331709" y="471515"/>
                </a:lnTo>
                <a:lnTo>
                  <a:pt x="4558475" y="481324"/>
                </a:lnTo>
                <a:lnTo>
                  <a:pt x="4790117" y="492183"/>
                </a:lnTo>
                <a:lnTo>
                  <a:pt x="5025417" y="502342"/>
                </a:lnTo>
                <a:lnTo>
                  <a:pt x="5261936" y="508998"/>
                </a:lnTo>
                <a:lnTo>
                  <a:pt x="5503331" y="514953"/>
                </a:lnTo>
                <a:lnTo>
                  <a:pt x="5747166" y="521259"/>
                </a:lnTo>
                <a:lnTo>
                  <a:pt x="5995876" y="525463"/>
                </a:lnTo>
                <a:lnTo>
                  <a:pt x="6247025" y="525463"/>
                </a:lnTo>
                <a:lnTo>
                  <a:pt x="6500612" y="527565"/>
                </a:lnTo>
                <a:lnTo>
                  <a:pt x="6756638" y="525463"/>
                </a:lnTo>
                <a:lnTo>
                  <a:pt x="7016321" y="521259"/>
                </a:lnTo>
                <a:lnTo>
                  <a:pt x="7276004" y="517406"/>
                </a:lnTo>
                <a:lnTo>
                  <a:pt x="7539344" y="508998"/>
                </a:lnTo>
                <a:lnTo>
                  <a:pt x="7805123" y="500241"/>
                </a:lnTo>
                <a:lnTo>
                  <a:pt x="8070902" y="490082"/>
                </a:lnTo>
                <a:lnTo>
                  <a:pt x="8339120" y="475719"/>
                </a:lnTo>
                <a:lnTo>
                  <a:pt x="8609775" y="458554"/>
                </a:lnTo>
                <a:lnTo>
                  <a:pt x="8881650" y="442089"/>
                </a:lnTo>
                <a:lnTo>
                  <a:pt x="9153525" y="421071"/>
                </a:lnTo>
                <a:lnTo>
                  <a:pt x="9429057" y="395849"/>
                </a:lnTo>
                <a:lnTo>
                  <a:pt x="9700932" y="370626"/>
                </a:lnTo>
                <a:lnTo>
                  <a:pt x="9977683" y="341551"/>
                </a:lnTo>
                <a:lnTo>
                  <a:pt x="10255654" y="309673"/>
                </a:lnTo>
                <a:lnTo>
                  <a:pt x="10529967" y="276043"/>
                </a:lnTo>
                <a:lnTo>
                  <a:pt x="10807938" y="236809"/>
                </a:lnTo>
                <a:lnTo>
                  <a:pt x="11084689" y="194772"/>
                </a:lnTo>
                <a:lnTo>
                  <a:pt x="11362660" y="153085"/>
                </a:lnTo>
                <a:lnTo>
                  <a:pt x="11639411" y="104392"/>
                </a:lnTo>
                <a:lnTo>
                  <a:pt x="11914944" y="54648"/>
                </a:lnTo>
                <a:lnTo>
                  <a:pt x="12191695" y="2452"/>
                </a:lnTo>
                <a:lnTo>
                  <a:pt x="12191695" y="2162231"/>
                </a:lnTo>
                <a:lnTo>
                  <a:pt x="12192417" y="2162231"/>
                </a:lnTo>
                <a:lnTo>
                  <a:pt x="12192417" y="5095933"/>
                </a:lnTo>
                <a:lnTo>
                  <a:pt x="0" y="5095933"/>
                </a:lnTo>
                <a:lnTo>
                  <a:pt x="0" y="2791958"/>
                </a:lnTo>
                <a:lnTo>
                  <a:pt x="0" y="216223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72" name="Freeform 7">
            <a:extLst>
              <a:ext uri="{FF2B5EF4-FFF2-40B4-BE49-F238E27FC236}">
                <a16:creationId xmlns:a16="http://schemas.microsoft.com/office/drawing/2014/main" id="{5B562CD4-39C5-44ED-BD68-B789B305E0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1460230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3" name="Title 42">
            <a:extLst>
              <a:ext uri="{FF2B5EF4-FFF2-40B4-BE49-F238E27FC236}">
                <a16:creationId xmlns:a16="http://schemas.microsoft.com/office/drawing/2014/main" id="{4C8BC353-E1D7-CF4B-B062-884DF8D56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18071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WEEK SEVEN &amp; EIGHT</a:t>
            </a:r>
          </a:p>
        </p:txBody>
      </p:sp>
      <p:pic>
        <p:nvPicPr>
          <p:cNvPr id="22" name="Picture 2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757C186-A7A6-A84B-87B6-9CD9638923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42857" y="5781407"/>
            <a:ext cx="4449144" cy="1012180"/>
          </a:xfrm>
          <a:prstGeom prst="rect">
            <a:avLst/>
          </a:prstGeom>
          <a:effectLst/>
        </p:spPr>
      </p:pic>
      <p:pic>
        <p:nvPicPr>
          <p:cNvPr id="8" name="Content Placeholder 7" descr="Text, letter&#10;&#10;Description automatically generated">
            <a:extLst>
              <a:ext uri="{FF2B5EF4-FFF2-40B4-BE49-F238E27FC236}">
                <a16:creationId xmlns:a16="http://schemas.microsoft.com/office/drawing/2014/main" id="{7DE3BF2E-6342-1638-4F05-8CF8E4A515B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8"/>
          <a:stretch>
            <a:fillRect/>
          </a:stretch>
        </p:blipFill>
        <p:spPr>
          <a:xfrm>
            <a:off x="259133" y="1169369"/>
            <a:ext cx="4586595" cy="5555713"/>
          </a:xfrm>
        </p:spPr>
      </p:pic>
      <p:pic>
        <p:nvPicPr>
          <p:cNvPr id="11" name="Content Placeholder 10" descr="A picture containing diagram&#10;&#10;Description automatically generated">
            <a:extLst>
              <a:ext uri="{FF2B5EF4-FFF2-40B4-BE49-F238E27FC236}">
                <a16:creationId xmlns:a16="http://schemas.microsoft.com/office/drawing/2014/main" id="{C42B095A-7A97-FEF0-8EAF-FC7C8A268B83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9"/>
          <a:stretch>
            <a:fillRect/>
          </a:stretch>
        </p:blipFill>
        <p:spPr>
          <a:xfrm>
            <a:off x="7506704" y="244502"/>
            <a:ext cx="4337783" cy="5700579"/>
          </a:xfrm>
        </p:spPr>
      </p:pic>
    </p:spTree>
    <p:extLst>
      <p:ext uri="{BB962C8B-B14F-4D97-AF65-F5344CB8AC3E}">
        <p14:creationId xmlns:p14="http://schemas.microsoft.com/office/powerpoint/2010/main" val="302353509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Picture 76">
            <a:extLst>
              <a:ext uri="{FF2B5EF4-FFF2-40B4-BE49-F238E27FC236}">
                <a16:creationId xmlns:a16="http://schemas.microsoft.com/office/drawing/2014/main" id="{412E3267-7ABE-412B-8580-47EC0D1F61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20B62C5A-2250-4380-AB23-DB87446CCE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81" name="Oval 80">
            <a:extLst>
              <a:ext uri="{FF2B5EF4-FFF2-40B4-BE49-F238E27FC236}">
                <a16:creationId xmlns:a16="http://schemas.microsoft.com/office/drawing/2014/main" id="{D42CF425-7213-4F89-B0FF-4C2BDDD9C6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83" name="Picture 82">
            <a:extLst>
              <a:ext uri="{FF2B5EF4-FFF2-40B4-BE49-F238E27FC236}">
                <a16:creationId xmlns:a16="http://schemas.microsoft.com/office/drawing/2014/main" id="{D35DA97D-88F8-4249-B650-4FC9FD50A3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43F38673-6E30-4BAE-AC67-0B283EBF42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87" name="Rectangle 86">
            <a:extLst>
              <a:ext uri="{FF2B5EF4-FFF2-40B4-BE49-F238E27FC236}">
                <a16:creationId xmlns:a16="http://schemas.microsoft.com/office/drawing/2014/main" id="{202A25CB-1ED1-4C87-AB49-8D3BC684D1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3" name="Title 42">
            <a:extLst>
              <a:ext uri="{FF2B5EF4-FFF2-40B4-BE49-F238E27FC236}">
                <a16:creationId xmlns:a16="http://schemas.microsoft.com/office/drawing/2014/main" id="{4C8BC353-E1D7-CF4B-B062-884DF8D56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2" y="452718"/>
            <a:ext cx="4165580" cy="140053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WEEK NINE</a:t>
            </a:r>
          </a:p>
        </p:txBody>
      </p:sp>
      <p:sp>
        <p:nvSpPr>
          <p:cNvPr id="89" name="Freeform: Shape 88">
            <a:extLst>
              <a:ext uri="{FF2B5EF4-FFF2-40B4-BE49-F238E27FC236}">
                <a16:creationId xmlns:a16="http://schemas.microsoft.com/office/drawing/2014/main" id="{7D9681AB-65CF-47E9-9FA3-7B05D63499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5270819" y="-63600"/>
            <a:ext cx="6858001" cy="6985200"/>
          </a:xfrm>
          <a:custGeom>
            <a:avLst/>
            <a:gdLst>
              <a:gd name="connsiteX0" fmla="*/ 6858001 w 6858001"/>
              <a:gd name="connsiteY0" fmla="*/ 1177 h 6985200"/>
              <a:gd name="connsiteX1" fmla="*/ 6858001 w 6858001"/>
              <a:gd name="connsiteY1" fmla="*/ 1344715 h 6985200"/>
              <a:gd name="connsiteX2" fmla="*/ 6858000 w 6858001"/>
              <a:gd name="connsiteY2" fmla="*/ 1344715 h 6985200"/>
              <a:gd name="connsiteX3" fmla="*/ 6858000 w 6858001"/>
              <a:gd name="connsiteY3" fmla="*/ 6985200 h 6985200"/>
              <a:gd name="connsiteX4" fmla="*/ 0 w 6858001"/>
              <a:gd name="connsiteY4" fmla="*/ 6985199 h 6985200"/>
              <a:gd name="connsiteX5" fmla="*/ 0 w 6858001"/>
              <a:gd name="connsiteY5" fmla="*/ 887191 h 6985200"/>
              <a:gd name="connsiteX6" fmla="*/ 1 w 6858001"/>
              <a:gd name="connsiteY6" fmla="*/ 887191 h 6985200"/>
              <a:gd name="connsiteX7" fmla="*/ 1 w 6858001"/>
              <a:gd name="connsiteY7" fmla="*/ 0 h 6985200"/>
              <a:gd name="connsiteX8" fmla="*/ 40463 w 6858001"/>
              <a:gd name="connsiteY8" fmla="*/ 5883 h 6985200"/>
              <a:gd name="connsiteX9" fmla="*/ 159107 w 6858001"/>
              <a:gd name="connsiteY9" fmla="*/ 23196 h 6985200"/>
              <a:gd name="connsiteX10" fmla="*/ 245518 w 6858001"/>
              <a:gd name="connsiteY10" fmla="*/ 35299 h 6985200"/>
              <a:gd name="connsiteX11" fmla="*/ 348388 w 6858001"/>
              <a:gd name="connsiteY11" fmla="*/ 48073 h 6985200"/>
              <a:gd name="connsiteX12" fmla="*/ 470460 w 6858001"/>
              <a:gd name="connsiteY12" fmla="*/ 63369 h 6985200"/>
              <a:gd name="connsiteX13" fmla="*/ 605563 w 6858001"/>
              <a:gd name="connsiteY13" fmla="*/ 79506 h 6985200"/>
              <a:gd name="connsiteX14" fmla="*/ 757810 w 6858001"/>
              <a:gd name="connsiteY14" fmla="*/ 96483 h 6985200"/>
              <a:gd name="connsiteX15" fmla="*/ 923774 w 6858001"/>
              <a:gd name="connsiteY15" fmla="*/ 114469 h 6985200"/>
              <a:gd name="connsiteX16" fmla="*/ 1104139 w 6858001"/>
              <a:gd name="connsiteY16" fmla="*/ 132454 h 6985200"/>
              <a:gd name="connsiteX17" fmla="*/ 1296163 w 6858001"/>
              <a:gd name="connsiteY17" fmla="*/ 150776 h 6985200"/>
              <a:gd name="connsiteX18" fmla="*/ 1503275 w 6858001"/>
              <a:gd name="connsiteY18" fmla="*/ 167753 h 6985200"/>
              <a:gd name="connsiteX19" fmla="*/ 1719988 w 6858001"/>
              <a:gd name="connsiteY19" fmla="*/ 184058 h 6985200"/>
              <a:gd name="connsiteX20" fmla="*/ 1949045 w 6858001"/>
              <a:gd name="connsiteY20" fmla="*/ 198849 h 6985200"/>
              <a:gd name="connsiteX21" fmla="*/ 2187703 w 6858001"/>
              <a:gd name="connsiteY21" fmla="*/ 212969 h 6985200"/>
              <a:gd name="connsiteX22" fmla="*/ 2436649 w 6858001"/>
              <a:gd name="connsiteY22" fmla="*/ 226248 h 6985200"/>
              <a:gd name="connsiteX23" fmla="*/ 2564208 w 6858001"/>
              <a:gd name="connsiteY23" fmla="*/ 230955 h 6985200"/>
              <a:gd name="connsiteX24" fmla="*/ 2694509 w 6858001"/>
              <a:gd name="connsiteY24" fmla="*/ 236165 h 6985200"/>
              <a:gd name="connsiteX25" fmla="*/ 2826869 w 6858001"/>
              <a:gd name="connsiteY25" fmla="*/ 241040 h 6985200"/>
              <a:gd name="connsiteX26" fmla="*/ 2959914 w 6858001"/>
              <a:gd name="connsiteY26" fmla="*/ 244234 h 6985200"/>
              <a:gd name="connsiteX27" fmla="*/ 3095702 w 6858001"/>
              <a:gd name="connsiteY27" fmla="*/ 247091 h 6985200"/>
              <a:gd name="connsiteX28" fmla="*/ 3232862 w 6858001"/>
              <a:gd name="connsiteY28" fmla="*/ 250117 h 6985200"/>
              <a:gd name="connsiteX29" fmla="*/ 3372766 w 6858001"/>
              <a:gd name="connsiteY29" fmla="*/ 252134 h 6985200"/>
              <a:gd name="connsiteX30" fmla="*/ 3514040 w 6858001"/>
              <a:gd name="connsiteY30" fmla="*/ 252134 h 6985200"/>
              <a:gd name="connsiteX31" fmla="*/ 3656686 w 6858001"/>
              <a:gd name="connsiteY31" fmla="*/ 253142 h 6985200"/>
              <a:gd name="connsiteX32" fmla="*/ 3800705 w 6858001"/>
              <a:gd name="connsiteY32" fmla="*/ 252134 h 6985200"/>
              <a:gd name="connsiteX33" fmla="*/ 3946780 w 6858001"/>
              <a:gd name="connsiteY33" fmla="*/ 250117 h 6985200"/>
              <a:gd name="connsiteX34" fmla="*/ 4092856 w 6858001"/>
              <a:gd name="connsiteY34" fmla="*/ 248268 h 6985200"/>
              <a:gd name="connsiteX35" fmla="*/ 4240988 w 6858001"/>
              <a:gd name="connsiteY35" fmla="*/ 244234 h 6985200"/>
              <a:gd name="connsiteX36" fmla="*/ 4390492 w 6858001"/>
              <a:gd name="connsiteY36" fmla="*/ 240032 h 6985200"/>
              <a:gd name="connsiteX37" fmla="*/ 4539997 w 6858001"/>
              <a:gd name="connsiteY37" fmla="*/ 235157 h 6985200"/>
              <a:gd name="connsiteX38" fmla="*/ 4690873 w 6858001"/>
              <a:gd name="connsiteY38" fmla="*/ 228266 h 6985200"/>
              <a:gd name="connsiteX39" fmla="*/ 4843120 w 6858001"/>
              <a:gd name="connsiteY39" fmla="*/ 220029 h 6985200"/>
              <a:gd name="connsiteX40" fmla="*/ 4996054 w 6858001"/>
              <a:gd name="connsiteY40" fmla="*/ 212129 h 6985200"/>
              <a:gd name="connsiteX41" fmla="*/ 5148987 w 6858001"/>
              <a:gd name="connsiteY41" fmla="*/ 202044 h 6985200"/>
              <a:gd name="connsiteX42" fmla="*/ 5303978 w 6858001"/>
              <a:gd name="connsiteY42" fmla="*/ 189941 h 6985200"/>
              <a:gd name="connsiteX43" fmla="*/ 5456911 w 6858001"/>
              <a:gd name="connsiteY43" fmla="*/ 177839 h 6985200"/>
              <a:gd name="connsiteX44" fmla="*/ 5612588 w 6858001"/>
              <a:gd name="connsiteY44" fmla="*/ 163887 h 6985200"/>
              <a:gd name="connsiteX45" fmla="*/ 5768950 w 6858001"/>
              <a:gd name="connsiteY45" fmla="*/ 148591 h 6985200"/>
              <a:gd name="connsiteX46" fmla="*/ 5923255 w 6858001"/>
              <a:gd name="connsiteY46" fmla="*/ 132455 h 6985200"/>
              <a:gd name="connsiteX47" fmla="*/ 6079618 w 6858001"/>
              <a:gd name="connsiteY47" fmla="*/ 113629 h 6985200"/>
              <a:gd name="connsiteX48" fmla="*/ 6235294 w 6858001"/>
              <a:gd name="connsiteY48" fmla="*/ 93458 h 6985200"/>
              <a:gd name="connsiteX49" fmla="*/ 6391657 w 6858001"/>
              <a:gd name="connsiteY49" fmla="*/ 73455 h 6985200"/>
              <a:gd name="connsiteX50" fmla="*/ 6547333 w 6858001"/>
              <a:gd name="connsiteY50" fmla="*/ 50091 h 6985200"/>
              <a:gd name="connsiteX51" fmla="*/ 6702324 w 6858001"/>
              <a:gd name="connsiteY51" fmla="*/ 26222 h 698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1" h="6985200">
                <a:moveTo>
                  <a:pt x="6858001" y="1177"/>
                </a:moveTo>
                <a:lnTo>
                  <a:pt x="6858001" y="1344715"/>
                </a:lnTo>
                <a:lnTo>
                  <a:pt x="6858000" y="1344715"/>
                </a:lnTo>
                <a:lnTo>
                  <a:pt x="6858000" y="6985200"/>
                </a:lnTo>
                <a:lnTo>
                  <a:pt x="0" y="6985199"/>
                </a:lnTo>
                <a:lnTo>
                  <a:pt x="0" y="887191"/>
                </a:lnTo>
                <a:lnTo>
                  <a:pt x="1" y="887191"/>
                </a:lnTo>
                <a:lnTo>
                  <a:pt x="1" y="0"/>
                </a:lnTo>
                <a:lnTo>
                  <a:pt x="40463" y="5883"/>
                </a:lnTo>
                <a:lnTo>
                  <a:pt x="159107" y="23196"/>
                </a:lnTo>
                <a:lnTo>
                  <a:pt x="245518" y="35299"/>
                </a:lnTo>
                <a:lnTo>
                  <a:pt x="348388" y="48073"/>
                </a:lnTo>
                <a:lnTo>
                  <a:pt x="470460" y="63369"/>
                </a:lnTo>
                <a:lnTo>
                  <a:pt x="605563" y="79506"/>
                </a:lnTo>
                <a:lnTo>
                  <a:pt x="757810" y="96483"/>
                </a:lnTo>
                <a:lnTo>
                  <a:pt x="923774" y="114469"/>
                </a:lnTo>
                <a:lnTo>
                  <a:pt x="1104139" y="132454"/>
                </a:lnTo>
                <a:lnTo>
                  <a:pt x="1296163" y="150776"/>
                </a:lnTo>
                <a:lnTo>
                  <a:pt x="1503275" y="167753"/>
                </a:lnTo>
                <a:lnTo>
                  <a:pt x="1719988" y="184058"/>
                </a:lnTo>
                <a:lnTo>
                  <a:pt x="1949045" y="198849"/>
                </a:lnTo>
                <a:lnTo>
                  <a:pt x="2187703" y="212969"/>
                </a:lnTo>
                <a:lnTo>
                  <a:pt x="2436649" y="226248"/>
                </a:lnTo>
                <a:lnTo>
                  <a:pt x="2564208" y="230955"/>
                </a:lnTo>
                <a:lnTo>
                  <a:pt x="2694509" y="236165"/>
                </a:lnTo>
                <a:lnTo>
                  <a:pt x="2826869" y="241040"/>
                </a:lnTo>
                <a:lnTo>
                  <a:pt x="2959914" y="244234"/>
                </a:lnTo>
                <a:lnTo>
                  <a:pt x="3095702" y="247091"/>
                </a:lnTo>
                <a:lnTo>
                  <a:pt x="3232862" y="250117"/>
                </a:lnTo>
                <a:lnTo>
                  <a:pt x="3372766" y="252134"/>
                </a:lnTo>
                <a:lnTo>
                  <a:pt x="3514040" y="252134"/>
                </a:lnTo>
                <a:lnTo>
                  <a:pt x="3656686" y="253142"/>
                </a:lnTo>
                <a:lnTo>
                  <a:pt x="3800705" y="252134"/>
                </a:lnTo>
                <a:lnTo>
                  <a:pt x="3946780" y="250117"/>
                </a:lnTo>
                <a:lnTo>
                  <a:pt x="4092856" y="248268"/>
                </a:lnTo>
                <a:lnTo>
                  <a:pt x="4240988" y="244234"/>
                </a:lnTo>
                <a:lnTo>
                  <a:pt x="4390492" y="240032"/>
                </a:lnTo>
                <a:lnTo>
                  <a:pt x="4539997" y="235157"/>
                </a:lnTo>
                <a:lnTo>
                  <a:pt x="4690873" y="228266"/>
                </a:lnTo>
                <a:lnTo>
                  <a:pt x="4843120" y="220029"/>
                </a:lnTo>
                <a:lnTo>
                  <a:pt x="4996054" y="212129"/>
                </a:lnTo>
                <a:lnTo>
                  <a:pt x="5148987" y="202044"/>
                </a:lnTo>
                <a:lnTo>
                  <a:pt x="5303978" y="189941"/>
                </a:lnTo>
                <a:lnTo>
                  <a:pt x="5456911" y="177839"/>
                </a:lnTo>
                <a:lnTo>
                  <a:pt x="5612588" y="163887"/>
                </a:lnTo>
                <a:lnTo>
                  <a:pt x="5768950" y="148591"/>
                </a:lnTo>
                <a:lnTo>
                  <a:pt x="5923255" y="132455"/>
                </a:lnTo>
                <a:lnTo>
                  <a:pt x="6079618" y="113629"/>
                </a:lnTo>
                <a:lnTo>
                  <a:pt x="6235294" y="93458"/>
                </a:lnTo>
                <a:lnTo>
                  <a:pt x="6391657" y="73455"/>
                </a:lnTo>
                <a:lnTo>
                  <a:pt x="6547333" y="50091"/>
                </a:lnTo>
                <a:lnTo>
                  <a:pt x="6702324" y="2622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91" name="Freeform 23">
            <a:extLst>
              <a:ext uri="{FF2B5EF4-FFF2-40B4-BE49-F238E27FC236}">
                <a16:creationId xmlns:a16="http://schemas.microsoft.com/office/drawing/2014/main" id="{8FCA736E-BDE3-4D4D-8D87-E9AE79250C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9402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129AA25D-1E7A-4074-BF68-D55A83B81B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6" name="Content Placeholder 5" descr="Text, timeline&#10;&#10;Description automatically generated">
            <a:extLst>
              <a:ext uri="{FF2B5EF4-FFF2-40B4-BE49-F238E27FC236}">
                <a16:creationId xmlns:a16="http://schemas.microsoft.com/office/drawing/2014/main" id="{2BA35C6C-03C7-2887-CCF5-C56C902D6FA7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 rotWithShape="1">
          <a:blip r:embed="rId7"/>
          <a:srcRect b="20717"/>
          <a:stretch/>
        </p:blipFill>
        <p:spPr>
          <a:xfrm>
            <a:off x="151448" y="1840743"/>
            <a:ext cx="5154908" cy="3940664"/>
          </a:xfrm>
          <a:prstGeom prst="rect">
            <a:avLst/>
          </a:prstGeom>
          <a:effectLst/>
        </p:spPr>
      </p:pic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4084C061-8DBB-0B0A-6B78-D3D3565608D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42857" y="5781407"/>
            <a:ext cx="4449144" cy="1012180"/>
          </a:xfrm>
          <a:prstGeom prst="rect">
            <a:avLst/>
          </a:prstGeom>
          <a:effectLst/>
        </p:spPr>
      </p:pic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D1A21292-11D0-86D1-0AFB-6282125702E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35820" y="0"/>
            <a:ext cx="5604619" cy="5959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4407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:a16="http://schemas.microsoft.com/office/drawing/2014/main" id="{412E3267-7ABE-412B-8580-47EC0D1F61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20B62C5A-2250-4380-AB23-DB87446CCE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62" name="Oval 61">
            <a:extLst>
              <a:ext uri="{FF2B5EF4-FFF2-40B4-BE49-F238E27FC236}">
                <a16:creationId xmlns:a16="http://schemas.microsoft.com/office/drawing/2014/main" id="{D42CF425-7213-4F89-B0FF-4C2BDDD9C6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id="{D35DA97D-88F8-4249-B650-4FC9FD50A3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43F38673-6E30-4BAE-AC67-0B283EBF42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68" name="Rectangle 67">
            <a:extLst>
              <a:ext uri="{FF2B5EF4-FFF2-40B4-BE49-F238E27FC236}">
                <a16:creationId xmlns:a16="http://schemas.microsoft.com/office/drawing/2014/main" id="{202A25CB-1ED1-4C87-AB49-8D3BC684D1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0" name="Freeform: Shape 69">
            <a:extLst>
              <a:ext uri="{FF2B5EF4-FFF2-40B4-BE49-F238E27FC236}">
                <a16:creationId xmlns:a16="http://schemas.microsoft.com/office/drawing/2014/main" id="{BC004C91-9324-4E94-BC28-856AE162D3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1" y="1762067"/>
            <a:ext cx="12192417" cy="5095933"/>
          </a:xfrm>
          <a:custGeom>
            <a:avLst/>
            <a:gdLst>
              <a:gd name="connsiteX0" fmla="*/ 0 w 12192417"/>
              <a:gd name="connsiteY0" fmla="*/ 0 h 5095933"/>
              <a:gd name="connsiteX1" fmla="*/ 71931 w 12192417"/>
              <a:gd name="connsiteY1" fmla="*/ 12261 h 5095933"/>
              <a:gd name="connsiteX2" fmla="*/ 282848 w 12192417"/>
              <a:gd name="connsiteY2" fmla="*/ 48343 h 5095933"/>
              <a:gd name="connsiteX3" fmla="*/ 436463 w 12192417"/>
              <a:gd name="connsiteY3" fmla="*/ 73565 h 5095933"/>
              <a:gd name="connsiteX4" fmla="*/ 619338 w 12192417"/>
              <a:gd name="connsiteY4" fmla="*/ 100188 h 5095933"/>
              <a:gd name="connsiteX5" fmla="*/ 836350 w 12192417"/>
              <a:gd name="connsiteY5" fmla="*/ 132066 h 5095933"/>
              <a:gd name="connsiteX6" fmla="*/ 1076527 w 12192417"/>
              <a:gd name="connsiteY6" fmla="*/ 165696 h 5095933"/>
              <a:gd name="connsiteX7" fmla="*/ 1347183 w 12192417"/>
              <a:gd name="connsiteY7" fmla="*/ 201077 h 5095933"/>
              <a:gd name="connsiteX8" fmla="*/ 1642222 w 12192417"/>
              <a:gd name="connsiteY8" fmla="*/ 238560 h 5095933"/>
              <a:gd name="connsiteX9" fmla="*/ 1962863 w 12192417"/>
              <a:gd name="connsiteY9" fmla="*/ 276043 h 5095933"/>
              <a:gd name="connsiteX10" fmla="*/ 2304231 w 12192417"/>
              <a:gd name="connsiteY10" fmla="*/ 314227 h 5095933"/>
              <a:gd name="connsiteX11" fmla="*/ 2672420 w 12192417"/>
              <a:gd name="connsiteY11" fmla="*/ 349608 h 5095933"/>
              <a:gd name="connsiteX12" fmla="*/ 3057677 w 12192417"/>
              <a:gd name="connsiteY12" fmla="*/ 383588 h 5095933"/>
              <a:gd name="connsiteX13" fmla="*/ 3464880 w 12192417"/>
              <a:gd name="connsiteY13" fmla="*/ 414415 h 5095933"/>
              <a:gd name="connsiteX14" fmla="*/ 3889151 w 12192417"/>
              <a:gd name="connsiteY14" fmla="*/ 443841 h 5095933"/>
              <a:gd name="connsiteX15" fmla="*/ 4331709 w 12192417"/>
              <a:gd name="connsiteY15" fmla="*/ 471515 h 5095933"/>
              <a:gd name="connsiteX16" fmla="*/ 4558475 w 12192417"/>
              <a:gd name="connsiteY16" fmla="*/ 481324 h 5095933"/>
              <a:gd name="connsiteX17" fmla="*/ 4790117 w 12192417"/>
              <a:gd name="connsiteY17" fmla="*/ 492183 h 5095933"/>
              <a:gd name="connsiteX18" fmla="*/ 5025417 w 12192417"/>
              <a:gd name="connsiteY18" fmla="*/ 502342 h 5095933"/>
              <a:gd name="connsiteX19" fmla="*/ 5261936 w 12192417"/>
              <a:gd name="connsiteY19" fmla="*/ 508998 h 5095933"/>
              <a:gd name="connsiteX20" fmla="*/ 5503331 w 12192417"/>
              <a:gd name="connsiteY20" fmla="*/ 514953 h 5095933"/>
              <a:gd name="connsiteX21" fmla="*/ 5747166 w 12192417"/>
              <a:gd name="connsiteY21" fmla="*/ 521259 h 5095933"/>
              <a:gd name="connsiteX22" fmla="*/ 5995876 w 12192417"/>
              <a:gd name="connsiteY22" fmla="*/ 525463 h 5095933"/>
              <a:gd name="connsiteX23" fmla="*/ 6247025 w 12192417"/>
              <a:gd name="connsiteY23" fmla="*/ 525463 h 5095933"/>
              <a:gd name="connsiteX24" fmla="*/ 6500612 w 12192417"/>
              <a:gd name="connsiteY24" fmla="*/ 527565 h 5095933"/>
              <a:gd name="connsiteX25" fmla="*/ 6756638 w 12192417"/>
              <a:gd name="connsiteY25" fmla="*/ 525463 h 5095933"/>
              <a:gd name="connsiteX26" fmla="*/ 7016321 w 12192417"/>
              <a:gd name="connsiteY26" fmla="*/ 521259 h 5095933"/>
              <a:gd name="connsiteX27" fmla="*/ 7276004 w 12192417"/>
              <a:gd name="connsiteY27" fmla="*/ 517406 h 5095933"/>
              <a:gd name="connsiteX28" fmla="*/ 7539344 w 12192417"/>
              <a:gd name="connsiteY28" fmla="*/ 508998 h 5095933"/>
              <a:gd name="connsiteX29" fmla="*/ 7805123 w 12192417"/>
              <a:gd name="connsiteY29" fmla="*/ 500241 h 5095933"/>
              <a:gd name="connsiteX30" fmla="*/ 8070902 w 12192417"/>
              <a:gd name="connsiteY30" fmla="*/ 490082 h 5095933"/>
              <a:gd name="connsiteX31" fmla="*/ 8339120 w 12192417"/>
              <a:gd name="connsiteY31" fmla="*/ 475719 h 5095933"/>
              <a:gd name="connsiteX32" fmla="*/ 8609775 w 12192417"/>
              <a:gd name="connsiteY32" fmla="*/ 458554 h 5095933"/>
              <a:gd name="connsiteX33" fmla="*/ 8881650 w 12192417"/>
              <a:gd name="connsiteY33" fmla="*/ 442089 h 5095933"/>
              <a:gd name="connsiteX34" fmla="*/ 9153525 w 12192417"/>
              <a:gd name="connsiteY34" fmla="*/ 421071 h 5095933"/>
              <a:gd name="connsiteX35" fmla="*/ 9429057 w 12192417"/>
              <a:gd name="connsiteY35" fmla="*/ 395849 h 5095933"/>
              <a:gd name="connsiteX36" fmla="*/ 9700932 w 12192417"/>
              <a:gd name="connsiteY36" fmla="*/ 370626 h 5095933"/>
              <a:gd name="connsiteX37" fmla="*/ 9977683 w 12192417"/>
              <a:gd name="connsiteY37" fmla="*/ 341551 h 5095933"/>
              <a:gd name="connsiteX38" fmla="*/ 10255654 w 12192417"/>
              <a:gd name="connsiteY38" fmla="*/ 309673 h 5095933"/>
              <a:gd name="connsiteX39" fmla="*/ 10529967 w 12192417"/>
              <a:gd name="connsiteY39" fmla="*/ 276043 h 5095933"/>
              <a:gd name="connsiteX40" fmla="*/ 10807938 w 12192417"/>
              <a:gd name="connsiteY40" fmla="*/ 236809 h 5095933"/>
              <a:gd name="connsiteX41" fmla="*/ 11084689 w 12192417"/>
              <a:gd name="connsiteY41" fmla="*/ 194772 h 5095933"/>
              <a:gd name="connsiteX42" fmla="*/ 11362660 w 12192417"/>
              <a:gd name="connsiteY42" fmla="*/ 153085 h 5095933"/>
              <a:gd name="connsiteX43" fmla="*/ 11639411 w 12192417"/>
              <a:gd name="connsiteY43" fmla="*/ 104392 h 5095933"/>
              <a:gd name="connsiteX44" fmla="*/ 11914944 w 12192417"/>
              <a:gd name="connsiteY44" fmla="*/ 54648 h 5095933"/>
              <a:gd name="connsiteX45" fmla="*/ 12191695 w 12192417"/>
              <a:gd name="connsiteY45" fmla="*/ 2452 h 5095933"/>
              <a:gd name="connsiteX46" fmla="*/ 12191695 w 12192417"/>
              <a:gd name="connsiteY46" fmla="*/ 2162231 h 5095933"/>
              <a:gd name="connsiteX47" fmla="*/ 12192417 w 12192417"/>
              <a:gd name="connsiteY47" fmla="*/ 2162231 h 5095933"/>
              <a:gd name="connsiteX48" fmla="*/ 12192417 w 12192417"/>
              <a:gd name="connsiteY48" fmla="*/ 5095933 h 5095933"/>
              <a:gd name="connsiteX49" fmla="*/ 0 w 12192417"/>
              <a:gd name="connsiteY49" fmla="*/ 5095933 h 5095933"/>
              <a:gd name="connsiteX50" fmla="*/ 0 w 12192417"/>
              <a:gd name="connsiteY50" fmla="*/ 2791958 h 5095933"/>
              <a:gd name="connsiteX51" fmla="*/ 0 w 12192417"/>
              <a:gd name="connsiteY51" fmla="*/ 2162231 h 509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417" h="5095933">
                <a:moveTo>
                  <a:pt x="0" y="0"/>
                </a:moveTo>
                <a:lnTo>
                  <a:pt x="71931" y="12261"/>
                </a:lnTo>
                <a:lnTo>
                  <a:pt x="282848" y="48343"/>
                </a:lnTo>
                <a:lnTo>
                  <a:pt x="436463" y="73565"/>
                </a:lnTo>
                <a:lnTo>
                  <a:pt x="619338" y="100188"/>
                </a:lnTo>
                <a:lnTo>
                  <a:pt x="836350" y="132066"/>
                </a:lnTo>
                <a:lnTo>
                  <a:pt x="1076527" y="165696"/>
                </a:lnTo>
                <a:lnTo>
                  <a:pt x="1347183" y="201077"/>
                </a:lnTo>
                <a:lnTo>
                  <a:pt x="1642222" y="238560"/>
                </a:lnTo>
                <a:lnTo>
                  <a:pt x="1962863" y="276043"/>
                </a:lnTo>
                <a:lnTo>
                  <a:pt x="2304231" y="314227"/>
                </a:lnTo>
                <a:lnTo>
                  <a:pt x="2672420" y="349608"/>
                </a:lnTo>
                <a:lnTo>
                  <a:pt x="3057677" y="383588"/>
                </a:lnTo>
                <a:lnTo>
                  <a:pt x="3464880" y="414415"/>
                </a:lnTo>
                <a:lnTo>
                  <a:pt x="3889151" y="443841"/>
                </a:lnTo>
                <a:lnTo>
                  <a:pt x="4331709" y="471515"/>
                </a:lnTo>
                <a:lnTo>
                  <a:pt x="4558475" y="481324"/>
                </a:lnTo>
                <a:lnTo>
                  <a:pt x="4790117" y="492183"/>
                </a:lnTo>
                <a:lnTo>
                  <a:pt x="5025417" y="502342"/>
                </a:lnTo>
                <a:lnTo>
                  <a:pt x="5261936" y="508998"/>
                </a:lnTo>
                <a:lnTo>
                  <a:pt x="5503331" y="514953"/>
                </a:lnTo>
                <a:lnTo>
                  <a:pt x="5747166" y="521259"/>
                </a:lnTo>
                <a:lnTo>
                  <a:pt x="5995876" y="525463"/>
                </a:lnTo>
                <a:lnTo>
                  <a:pt x="6247025" y="525463"/>
                </a:lnTo>
                <a:lnTo>
                  <a:pt x="6500612" y="527565"/>
                </a:lnTo>
                <a:lnTo>
                  <a:pt x="6756638" y="525463"/>
                </a:lnTo>
                <a:lnTo>
                  <a:pt x="7016321" y="521259"/>
                </a:lnTo>
                <a:lnTo>
                  <a:pt x="7276004" y="517406"/>
                </a:lnTo>
                <a:lnTo>
                  <a:pt x="7539344" y="508998"/>
                </a:lnTo>
                <a:lnTo>
                  <a:pt x="7805123" y="500241"/>
                </a:lnTo>
                <a:lnTo>
                  <a:pt x="8070902" y="490082"/>
                </a:lnTo>
                <a:lnTo>
                  <a:pt x="8339120" y="475719"/>
                </a:lnTo>
                <a:lnTo>
                  <a:pt x="8609775" y="458554"/>
                </a:lnTo>
                <a:lnTo>
                  <a:pt x="8881650" y="442089"/>
                </a:lnTo>
                <a:lnTo>
                  <a:pt x="9153525" y="421071"/>
                </a:lnTo>
                <a:lnTo>
                  <a:pt x="9429057" y="395849"/>
                </a:lnTo>
                <a:lnTo>
                  <a:pt x="9700932" y="370626"/>
                </a:lnTo>
                <a:lnTo>
                  <a:pt x="9977683" y="341551"/>
                </a:lnTo>
                <a:lnTo>
                  <a:pt x="10255654" y="309673"/>
                </a:lnTo>
                <a:lnTo>
                  <a:pt x="10529967" y="276043"/>
                </a:lnTo>
                <a:lnTo>
                  <a:pt x="10807938" y="236809"/>
                </a:lnTo>
                <a:lnTo>
                  <a:pt x="11084689" y="194772"/>
                </a:lnTo>
                <a:lnTo>
                  <a:pt x="11362660" y="153085"/>
                </a:lnTo>
                <a:lnTo>
                  <a:pt x="11639411" y="104392"/>
                </a:lnTo>
                <a:lnTo>
                  <a:pt x="11914944" y="54648"/>
                </a:lnTo>
                <a:lnTo>
                  <a:pt x="12191695" y="2452"/>
                </a:lnTo>
                <a:lnTo>
                  <a:pt x="12191695" y="2162231"/>
                </a:lnTo>
                <a:lnTo>
                  <a:pt x="12192417" y="2162231"/>
                </a:lnTo>
                <a:lnTo>
                  <a:pt x="12192417" y="5095933"/>
                </a:lnTo>
                <a:lnTo>
                  <a:pt x="0" y="5095933"/>
                </a:lnTo>
                <a:lnTo>
                  <a:pt x="0" y="2791958"/>
                </a:lnTo>
                <a:lnTo>
                  <a:pt x="0" y="216223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72" name="Freeform 7">
            <a:extLst>
              <a:ext uri="{FF2B5EF4-FFF2-40B4-BE49-F238E27FC236}">
                <a16:creationId xmlns:a16="http://schemas.microsoft.com/office/drawing/2014/main" id="{5B562CD4-39C5-44ED-BD68-B789B305E0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1460230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3" name="Title 42">
            <a:extLst>
              <a:ext uri="{FF2B5EF4-FFF2-40B4-BE49-F238E27FC236}">
                <a16:creationId xmlns:a16="http://schemas.microsoft.com/office/drawing/2014/main" id="{4C8BC353-E1D7-CF4B-B062-884DF8D56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18071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WEEK NINE</a:t>
            </a:r>
          </a:p>
        </p:txBody>
      </p:sp>
      <p:pic>
        <p:nvPicPr>
          <p:cNvPr id="22" name="Picture 2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757C186-A7A6-A84B-87B6-9CD9638923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42857" y="5781407"/>
            <a:ext cx="4449144" cy="1012180"/>
          </a:xfrm>
          <a:prstGeom prst="rect">
            <a:avLst/>
          </a:prstGeom>
          <a:effectLst/>
        </p:spPr>
      </p:pic>
      <p:pic>
        <p:nvPicPr>
          <p:cNvPr id="14" name="Content Placeholder 13" descr="Diagram&#10;&#10;Description automatically generated">
            <a:extLst>
              <a:ext uri="{FF2B5EF4-FFF2-40B4-BE49-F238E27FC236}">
                <a16:creationId xmlns:a16="http://schemas.microsoft.com/office/drawing/2014/main" id="{D10ACF1A-374E-9884-4F75-E35F8A0CA66B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8"/>
          <a:stretch>
            <a:fillRect/>
          </a:stretch>
        </p:blipFill>
        <p:spPr>
          <a:xfrm>
            <a:off x="5901001" y="2411364"/>
            <a:ext cx="6103736" cy="3527339"/>
          </a:xfrm>
        </p:spPr>
      </p:pic>
      <p:pic>
        <p:nvPicPr>
          <p:cNvPr id="12" name="Content Placeholder 11" descr="Text&#10;&#10;Description automatically generated">
            <a:extLst>
              <a:ext uri="{FF2B5EF4-FFF2-40B4-BE49-F238E27FC236}">
                <a16:creationId xmlns:a16="http://schemas.microsoft.com/office/drawing/2014/main" id="{8879B68E-2A3F-3758-AE12-BF4B5F5E1EF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9"/>
          <a:stretch>
            <a:fillRect/>
          </a:stretch>
        </p:blipFill>
        <p:spPr>
          <a:xfrm>
            <a:off x="170650" y="1244887"/>
            <a:ext cx="5173154" cy="5548700"/>
          </a:xfrm>
        </p:spPr>
      </p:pic>
    </p:spTree>
    <p:extLst>
      <p:ext uri="{BB962C8B-B14F-4D97-AF65-F5344CB8AC3E}">
        <p14:creationId xmlns:p14="http://schemas.microsoft.com/office/powerpoint/2010/main" val="78594951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:a16="http://schemas.microsoft.com/office/drawing/2014/main" id="{412E3267-7ABE-412B-8580-47EC0D1F61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20B62C5A-2250-4380-AB23-DB87446CCE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62" name="Oval 61">
            <a:extLst>
              <a:ext uri="{FF2B5EF4-FFF2-40B4-BE49-F238E27FC236}">
                <a16:creationId xmlns:a16="http://schemas.microsoft.com/office/drawing/2014/main" id="{D42CF425-7213-4F89-B0FF-4C2BDDD9C6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id="{D35DA97D-88F8-4249-B650-4FC9FD50A3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43F38673-6E30-4BAE-AC67-0B283EBF42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68" name="Rectangle 67">
            <a:extLst>
              <a:ext uri="{FF2B5EF4-FFF2-40B4-BE49-F238E27FC236}">
                <a16:creationId xmlns:a16="http://schemas.microsoft.com/office/drawing/2014/main" id="{202A25CB-1ED1-4C87-AB49-8D3BC684D1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0" name="Freeform: Shape 69">
            <a:extLst>
              <a:ext uri="{FF2B5EF4-FFF2-40B4-BE49-F238E27FC236}">
                <a16:creationId xmlns:a16="http://schemas.microsoft.com/office/drawing/2014/main" id="{BC004C91-9324-4E94-BC28-856AE162D3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1" y="1762067"/>
            <a:ext cx="12192417" cy="5095933"/>
          </a:xfrm>
          <a:custGeom>
            <a:avLst/>
            <a:gdLst>
              <a:gd name="connsiteX0" fmla="*/ 0 w 12192417"/>
              <a:gd name="connsiteY0" fmla="*/ 0 h 5095933"/>
              <a:gd name="connsiteX1" fmla="*/ 71931 w 12192417"/>
              <a:gd name="connsiteY1" fmla="*/ 12261 h 5095933"/>
              <a:gd name="connsiteX2" fmla="*/ 282848 w 12192417"/>
              <a:gd name="connsiteY2" fmla="*/ 48343 h 5095933"/>
              <a:gd name="connsiteX3" fmla="*/ 436463 w 12192417"/>
              <a:gd name="connsiteY3" fmla="*/ 73565 h 5095933"/>
              <a:gd name="connsiteX4" fmla="*/ 619338 w 12192417"/>
              <a:gd name="connsiteY4" fmla="*/ 100188 h 5095933"/>
              <a:gd name="connsiteX5" fmla="*/ 836350 w 12192417"/>
              <a:gd name="connsiteY5" fmla="*/ 132066 h 5095933"/>
              <a:gd name="connsiteX6" fmla="*/ 1076527 w 12192417"/>
              <a:gd name="connsiteY6" fmla="*/ 165696 h 5095933"/>
              <a:gd name="connsiteX7" fmla="*/ 1347183 w 12192417"/>
              <a:gd name="connsiteY7" fmla="*/ 201077 h 5095933"/>
              <a:gd name="connsiteX8" fmla="*/ 1642222 w 12192417"/>
              <a:gd name="connsiteY8" fmla="*/ 238560 h 5095933"/>
              <a:gd name="connsiteX9" fmla="*/ 1962863 w 12192417"/>
              <a:gd name="connsiteY9" fmla="*/ 276043 h 5095933"/>
              <a:gd name="connsiteX10" fmla="*/ 2304231 w 12192417"/>
              <a:gd name="connsiteY10" fmla="*/ 314227 h 5095933"/>
              <a:gd name="connsiteX11" fmla="*/ 2672420 w 12192417"/>
              <a:gd name="connsiteY11" fmla="*/ 349608 h 5095933"/>
              <a:gd name="connsiteX12" fmla="*/ 3057677 w 12192417"/>
              <a:gd name="connsiteY12" fmla="*/ 383588 h 5095933"/>
              <a:gd name="connsiteX13" fmla="*/ 3464880 w 12192417"/>
              <a:gd name="connsiteY13" fmla="*/ 414415 h 5095933"/>
              <a:gd name="connsiteX14" fmla="*/ 3889151 w 12192417"/>
              <a:gd name="connsiteY14" fmla="*/ 443841 h 5095933"/>
              <a:gd name="connsiteX15" fmla="*/ 4331709 w 12192417"/>
              <a:gd name="connsiteY15" fmla="*/ 471515 h 5095933"/>
              <a:gd name="connsiteX16" fmla="*/ 4558475 w 12192417"/>
              <a:gd name="connsiteY16" fmla="*/ 481324 h 5095933"/>
              <a:gd name="connsiteX17" fmla="*/ 4790117 w 12192417"/>
              <a:gd name="connsiteY17" fmla="*/ 492183 h 5095933"/>
              <a:gd name="connsiteX18" fmla="*/ 5025417 w 12192417"/>
              <a:gd name="connsiteY18" fmla="*/ 502342 h 5095933"/>
              <a:gd name="connsiteX19" fmla="*/ 5261936 w 12192417"/>
              <a:gd name="connsiteY19" fmla="*/ 508998 h 5095933"/>
              <a:gd name="connsiteX20" fmla="*/ 5503331 w 12192417"/>
              <a:gd name="connsiteY20" fmla="*/ 514953 h 5095933"/>
              <a:gd name="connsiteX21" fmla="*/ 5747166 w 12192417"/>
              <a:gd name="connsiteY21" fmla="*/ 521259 h 5095933"/>
              <a:gd name="connsiteX22" fmla="*/ 5995876 w 12192417"/>
              <a:gd name="connsiteY22" fmla="*/ 525463 h 5095933"/>
              <a:gd name="connsiteX23" fmla="*/ 6247025 w 12192417"/>
              <a:gd name="connsiteY23" fmla="*/ 525463 h 5095933"/>
              <a:gd name="connsiteX24" fmla="*/ 6500612 w 12192417"/>
              <a:gd name="connsiteY24" fmla="*/ 527565 h 5095933"/>
              <a:gd name="connsiteX25" fmla="*/ 6756638 w 12192417"/>
              <a:gd name="connsiteY25" fmla="*/ 525463 h 5095933"/>
              <a:gd name="connsiteX26" fmla="*/ 7016321 w 12192417"/>
              <a:gd name="connsiteY26" fmla="*/ 521259 h 5095933"/>
              <a:gd name="connsiteX27" fmla="*/ 7276004 w 12192417"/>
              <a:gd name="connsiteY27" fmla="*/ 517406 h 5095933"/>
              <a:gd name="connsiteX28" fmla="*/ 7539344 w 12192417"/>
              <a:gd name="connsiteY28" fmla="*/ 508998 h 5095933"/>
              <a:gd name="connsiteX29" fmla="*/ 7805123 w 12192417"/>
              <a:gd name="connsiteY29" fmla="*/ 500241 h 5095933"/>
              <a:gd name="connsiteX30" fmla="*/ 8070902 w 12192417"/>
              <a:gd name="connsiteY30" fmla="*/ 490082 h 5095933"/>
              <a:gd name="connsiteX31" fmla="*/ 8339120 w 12192417"/>
              <a:gd name="connsiteY31" fmla="*/ 475719 h 5095933"/>
              <a:gd name="connsiteX32" fmla="*/ 8609775 w 12192417"/>
              <a:gd name="connsiteY32" fmla="*/ 458554 h 5095933"/>
              <a:gd name="connsiteX33" fmla="*/ 8881650 w 12192417"/>
              <a:gd name="connsiteY33" fmla="*/ 442089 h 5095933"/>
              <a:gd name="connsiteX34" fmla="*/ 9153525 w 12192417"/>
              <a:gd name="connsiteY34" fmla="*/ 421071 h 5095933"/>
              <a:gd name="connsiteX35" fmla="*/ 9429057 w 12192417"/>
              <a:gd name="connsiteY35" fmla="*/ 395849 h 5095933"/>
              <a:gd name="connsiteX36" fmla="*/ 9700932 w 12192417"/>
              <a:gd name="connsiteY36" fmla="*/ 370626 h 5095933"/>
              <a:gd name="connsiteX37" fmla="*/ 9977683 w 12192417"/>
              <a:gd name="connsiteY37" fmla="*/ 341551 h 5095933"/>
              <a:gd name="connsiteX38" fmla="*/ 10255654 w 12192417"/>
              <a:gd name="connsiteY38" fmla="*/ 309673 h 5095933"/>
              <a:gd name="connsiteX39" fmla="*/ 10529967 w 12192417"/>
              <a:gd name="connsiteY39" fmla="*/ 276043 h 5095933"/>
              <a:gd name="connsiteX40" fmla="*/ 10807938 w 12192417"/>
              <a:gd name="connsiteY40" fmla="*/ 236809 h 5095933"/>
              <a:gd name="connsiteX41" fmla="*/ 11084689 w 12192417"/>
              <a:gd name="connsiteY41" fmla="*/ 194772 h 5095933"/>
              <a:gd name="connsiteX42" fmla="*/ 11362660 w 12192417"/>
              <a:gd name="connsiteY42" fmla="*/ 153085 h 5095933"/>
              <a:gd name="connsiteX43" fmla="*/ 11639411 w 12192417"/>
              <a:gd name="connsiteY43" fmla="*/ 104392 h 5095933"/>
              <a:gd name="connsiteX44" fmla="*/ 11914944 w 12192417"/>
              <a:gd name="connsiteY44" fmla="*/ 54648 h 5095933"/>
              <a:gd name="connsiteX45" fmla="*/ 12191695 w 12192417"/>
              <a:gd name="connsiteY45" fmla="*/ 2452 h 5095933"/>
              <a:gd name="connsiteX46" fmla="*/ 12191695 w 12192417"/>
              <a:gd name="connsiteY46" fmla="*/ 2162231 h 5095933"/>
              <a:gd name="connsiteX47" fmla="*/ 12192417 w 12192417"/>
              <a:gd name="connsiteY47" fmla="*/ 2162231 h 5095933"/>
              <a:gd name="connsiteX48" fmla="*/ 12192417 w 12192417"/>
              <a:gd name="connsiteY48" fmla="*/ 5095933 h 5095933"/>
              <a:gd name="connsiteX49" fmla="*/ 0 w 12192417"/>
              <a:gd name="connsiteY49" fmla="*/ 5095933 h 5095933"/>
              <a:gd name="connsiteX50" fmla="*/ 0 w 12192417"/>
              <a:gd name="connsiteY50" fmla="*/ 2791958 h 5095933"/>
              <a:gd name="connsiteX51" fmla="*/ 0 w 12192417"/>
              <a:gd name="connsiteY51" fmla="*/ 2162231 h 509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417" h="5095933">
                <a:moveTo>
                  <a:pt x="0" y="0"/>
                </a:moveTo>
                <a:lnTo>
                  <a:pt x="71931" y="12261"/>
                </a:lnTo>
                <a:lnTo>
                  <a:pt x="282848" y="48343"/>
                </a:lnTo>
                <a:lnTo>
                  <a:pt x="436463" y="73565"/>
                </a:lnTo>
                <a:lnTo>
                  <a:pt x="619338" y="100188"/>
                </a:lnTo>
                <a:lnTo>
                  <a:pt x="836350" y="132066"/>
                </a:lnTo>
                <a:lnTo>
                  <a:pt x="1076527" y="165696"/>
                </a:lnTo>
                <a:lnTo>
                  <a:pt x="1347183" y="201077"/>
                </a:lnTo>
                <a:lnTo>
                  <a:pt x="1642222" y="238560"/>
                </a:lnTo>
                <a:lnTo>
                  <a:pt x="1962863" y="276043"/>
                </a:lnTo>
                <a:lnTo>
                  <a:pt x="2304231" y="314227"/>
                </a:lnTo>
                <a:lnTo>
                  <a:pt x="2672420" y="349608"/>
                </a:lnTo>
                <a:lnTo>
                  <a:pt x="3057677" y="383588"/>
                </a:lnTo>
                <a:lnTo>
                  <a:pt x="3464880" y="414415"/>
                </a:lnTo>
                <a:lnTo>
                  <a:pt x="3889151" y="443841"/>
                </a:lnTo>
                <a:lnTo>
                  <a:pt x="4331709" y="471515"/>
                </a:lnTo>
                <a:lnTo>
                  <a:pt x="4558475" y="481324"/>
                </a:lnTo>
                <a:lnTo>
                  <a:pt x="4790117" y="492183"/>
                </a:lnTo>
                <a:lnTo>
                  <a:pt x="5025417" y="502342"/>
                </a:lnTo>
                <a:lnTo>
                  <a:pt x="5261936" y="508998"/>
                </a:lnTo>
                <a:lnTo>
                  <a:pt x="5503331" y="514953"/>
                </a:lnTo>
                <a:lnTo>
                  <a:pt x="5747166" y="521259"/>
                </a:lnTo>
                <a:lnTo>
                  <a:pt x="5995876" y="525463"/>
                </a:lnTo>
                <a:lnTo>
                  <a:pt x="6247025" y="525463"/>
                </a:lnTo>
                <a:lnTo>
                  <a:pt x="6500612" y="527565"/>
                </a:lnTo>
                <a:lnTo>
                  <a:pt x="6756638" y="525463"/>
                </a:lnTo>
                <a:lnTo>
                  <a:pt x="7016321" y="521259"/>
                </a:lnTo>
                <a:lnTo>
                  <a:pt x="7276004" y="517406"/>
                </a:lnTo>
                <a:lnTo>
                  <a:pt x="7539344" y="508998"/>
                </a:lnTo>
                <a:lnTo>
                  <a:pt x="7805123" y="500241"/>
                </a:lnTo>
                <a:lnTo>
                  <a:pt x="8070902" y="490082"/>
                </a:lnTo>
                <a:lnTo>
                  <a:pt x="8339120" y="475719"/>
                </a:lnTo>
                <a:lnTo>
                  <a:pt x="8609775" y="458554"/>
                </a:lnTo>
                <a:lnTo>
                  <a:pt x="8881650" y="442089"/>
                </a:lnTo>
                <a:lnTo>
                  <a:pt x="9153525" y="421071"/>
                </a:lnTo>
                <a:lnTo>
                  <a:pt x="9429057" y="395849"/>
                </a:lnTo>
                <a:lnTo>
                  <a:pt x="9700932" y="370626"/>
                </a:lnTo>
                <a:lnTo>
                  <a:pt x="9977683" y="341551"/>
                </a:lnTo>
                <a:lnTo>
                  <a:pt x="10255654" y="309673"/>
                </a:lnTo>
                <a:lnTo>
                  <a:pt x="10529967" y="276043"/>
                </a:lnTo>
                <a:lnTo>
                  <a:pt x="10807938" y="236809"/>
                </a:lnTo>
                <a:lnTo>
                  <a:pt x="11084689" y="194772"/>
                </a:lnTo>
                <a:lnTo>
                  <a:pt x="11362660" y="153085"/>
                </a:lnTo>
                <a:lnTo>
                  <a:pt x="11639411" y="104392"/>
                </a:lnTo>
                <a:lnTo>
                  <a:pt x="11914944" y="54648"/>
                </a:lnTo>
                <a:lnTo>
                  <a:pt x="12191695" y="2452"/>
                </a:lnTo>
                <a:lnTo>
                  <a:pt x="12191695" y="2162231"/>
                </a:lnTo>
                <a:lnTo>
                  <a:pt x="12192417" y="2162231"/>
                </a:lnTo>
                <a:lnTo>
                  <a:pt x="12192417" y="5095933"/>
                </a:lnTo>
                <a:lnTo>
                  <a:pt x="0" y="5095933"/>
                </a:lnTo>
                <a:lnTo>
                  <a:pt x="0" y="2791958"/>
                </a:lnTo>
                <a:lnTo>
                  <a:pt x="0" y="216223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72" name="Freeform 7">
            <a:extLst>
              <a:ext uri="{FF2B5EF4-FFF2-40B4-BE49-F238E27FC236}">
                <a16:creationId xmlns:a16="http://schemas.microsoft.com/office/drawing/2014/main" id="{5B562CD4-39C5-44ED-BD68-B789B305E0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1460230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3" name="Title 42">
            <a:extLst>
              <a:ext uri="{FF2B5EF4-FFF2-40B4-BE49-F238E27FC236}">
                <a16:creationId xmlns:a16="http://schemas.microsoft.com/office/drawing/2014/main" id="{4C8BC353-E1D7-CF4B-B062-884DF8D56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18071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WEEK NINE</a:t>
            </a:r>
          </a:p>
        </p:txBody>
      </p:sp>
      <p:pic>
        <p:nvPicPr>
          <p:cNvPr id="22" name="Picture 2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757C186-A7A6-A84B-87B6-9CD9638923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42857" y="5781407"/>
            <a:ext cx="4449144" cy="1012180"/>
          </a:xfrm>
          <a:prstGeom prst="rect">
            <a:avLst/>
          </a:prstGeom>
          <a:effectLst/>
        </p:spPr>
      </p:pic>
      <p:pic>
        <p:nvPicPr>
          <p:cNvPr id="5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31D52EFC-073A-65D6-286A-9B49BF2DC54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8"/>
          <a:stretch>
            <a:fillRect/>
          </a:stretch>
        </p:blipFill>
        <p:spPr>
          <a:xfrm>
            <a:off x="254655" y="1762066"/>
            <a:ext cx="5400020" cy="4813543"/>
          </a:xfrm>
        </p:spPr>
      </p:pic>
      <p:pic>
        <p:nvPicPr>
          <p:cNvPr id="9" name="Content Placeholder 8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3ABAF658-FBFA-CDA3-BC82-170F3EB85084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9"/>
          <a:stretch>
            <a:fillRect/>
          </a:stretch>
        </p:blipFill>
        <p:spPr>
          <a:xfrm>
            <a:off x="5654675" y="1762068"/>
            <a:ext cx="6459994" cy="3976246"/>
          </a:xfrm>
        </p:spPr>
      </p:pic>
    </p:spTree>
    <p:extLst>
      <p:ext uri="{BB962C8B-B14F-4D97-AF65-F5344CB8AC3E}">
        <p14:creationId xmlns:p14="http://schemas.microsoft.com/office/powerpoint/2010/main" val="321671379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:a16="http://schemas.microsoft.com/office/drawing/2014/main" id="{412E3267-7ABE-412B-8580-47EC0D1F61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20B62C5A-2250-4380-AB23-DB87446CCE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62" name="Oval 61">
            <a:extLst>
              <a:ext uri="{FF2B5EF4-FFF2-40B4-BE49-F238E27FC236}">
                <a16:creationId xmlns:a16="http://schemas.microsoft.com/office/drawing/2014/main" id="{D42CF425-7213-4F89-B0FF-4C2BDDD9C6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id="{D35DA97D-88F8-4249-B650-4FC9FD50A3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43F38673-6E30-4BAE-AC67-0B283EBF42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68" name="Rectangle 67">
            <a:extLst>
              <a:ext uri="{FF2B5EF4-FFF2-40B4-BE49-F238E27FC236}">
                <a16:creationId xmlns:a16="http://schemas.microsoft.com/office/drawing/2014/main" id="{202A25CB-1ED1-4C87-AB49-8D3BC684D1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0" name="Freeform: Shape 69">
            <a:extLst>
              <a:ext uri="{FF2B5EF4-FFF2-40B4-BE49-F238E27FC236}">
                <a16:creationId xmlns:a16="http://schemas.microsoft.com/office/drawing/2014/main" id="{BC004C91-9324-4E94-BC28-856AE162D3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1" y="1762067"/>
            <a:ext cx="12192417" cy="5095933"/>
          </a:xfrm>
          <a:custGeom>
            <a:avLst/>
            <a:gdLst>
              <a:gd name="connsiteX0" fmla="*/ 0 w 12192417"/>
              <a:gd name="connsiteY0" fmla="*/ 0 h 5095933"/>
              <a:gd name="connsiteX1" fmla="*/ 71931 w 12192417"/>
              <a:gd name="connsiteY1" fmla="*/ 12261 h 5095933"/>
              <a:gd name="connsiteX2" fmla="*/ 282848 w 12192417"/>
              <a:gd name="connsiteY2" fmla="*/ 48343 h 5095933"/>
              <a:gd name="connsiteX3" fmla="*/ 436463 w 12192417"/>
              <a:gd name="connsiteY3" fmla="*/ 73565 h 5095933"/>
              <a:gd name="connsiteX4" fmla="*/ 619338 w 12192417"/>
              <a:gd name="connsiteY4" fmla="*/ 100188 h 5095933"/>
              <a:gd name="connsiteX5" fmla="*/ 836350 w 12192417"/>
              <a:gd name="connsiteY5" fmla="*/ 132066 h 5095933"/>
              <a:gd name="connsiteX6" fmla="*/ 1076527 w 12192417"/>
              <a:gd name="connsiteY6" fmla="*/ 165696 h 5095933"/>
              <a:gd name="connsiteX7" fmla="*/ 1347183 w 12192417"/>
              <a:gd name="connsiteY7" fmla="*/ 201077 h 5095933"/>
              <a:gd name="connsiteX8" fmla="*/ 1642222 w 12192417"/>
              <a:gd name="connsiteY8" fmla="*/ 238560 h 5095933"/>
              <a:gd name="connsiteX9" fmla="*/ 1962863 w 12192417"/>
              <a:gd name="connsiteY9" fmla="*/ 276043 h 5095933"/>
              <a:gd name="connsiteX10" fmla="*/ 2304231 w 12192417"/>
              <a:gd name="connsiteY10" fmla="*/ 314227 h 5095933"/>
              <a:gd name="connsiteX11" fmla="*/ 2672420 w 12192417"/>
              <a:gd name="connsiteY11" fmla="*/ 349608 h 5095933"/>
              <a:gd name="connsiteX12" fmla="*/ 3057677 w 12192417"/>
              <a:gd name="connsiteY12" fmla="*/ 383588 h 5095933"/>
              <a:gd name="connsiteX13" fmla="*/ 3464880 w 12192417"/>
              <a:gd name="connsiteY13" fmla="*/ 414415 h 5095933"/>
              <a:gd name="connsiteX14" fmla="*/ 3889151 w 12192417"/>
              <a:gd name="connsiteY14" fmla="*/ 443841 h 5095933"/>
              <a:gd name="connsiteX15" fmla="*/ 4331709 w 12192417"/>
              <a:gd name="connsiteY15" fmla="*/ 471515 h 5095933"/>
              <a:gd name="connsiteX16" fmla="*/ 4558475 w 12192417"/>
              <a:gd name="connsiteY16" fmla="*/ 481324 h 5095933"/>
              <a:gd name="connsiteX17" fmla="*/ 4790117 w 12192417"/>
              <a:gd name="connsiteY17" fmla="*/ 492183 h 5095933"/>
              <a:gd name="connsiteX18" fmla="*/ 5025417 w 12192417"/>
              <a:gd name="connsiteY18" fmla="*/ 502342 h 5095933"/>
              <a:gd name="connsiteX19" fmla="*/ 5261936 w 12192417"/>
              <a:gd name="connsiteY19" fmla="*/ 508998 h 5095933"/>
              <a:gd name="connsiteX20" fmla="*/ 5503331 w 12192417"/>
              <a:gd name="connsiteY20" fmla="*/ 514953 h 5095933"/>
              <a:gd name="connsiteX21" fmla="*/ 5747166 w 12192417"/>
              <a:gd name="connsiteY21" fmla="*/ 521259 h 5095933"/>
              <a:gd name="connsiteX22" fmla="*/ 5995876 w 12192417"/>
              <a:gd name="connsiteY22" fmla="*/ 525463 h 5095933"/>
              <a:gd name="connsiteX23" fmla="*/ 6247025 w 12192417"/>
              <a:gd name="connsiteY23" fmla="*/ 525463 h 5095933"/>
              <a:gd name="connsiteX24" fmla="*/ 6500612 w 12192417"/>
              <a:gd name="connsiteY24" fmla="*/ 527565 h 5095933"/>
              <a:gd name="connsiteX25" fmla="*/ 6756638 w 12192417"/>
              <a:gd name="connsiteY25" fmla="*/ 525463 h 5095933"/>
              <a:gd name="connsiteX26" fmla="*/ 7016321 w 12192417"/>
              <a:gd name="connsiteY26" fmla="*/ 521259 h 5095933"/>
              <a:gd name="connsiteX27" fmla="*/ 7276004 w 12192417"/>
              <a:gd name="connsiteY27" fmla="*/ 517406 h 5095933"/>
              <a:gd name="connsiteX28" fmla="*/ 7539344 w 12192417"/>
              <a:gd name="connsiteY28" fmla="*/ 508998 h 5095933"/>
              <a:gd name="connsiteX29" fmla="*/ 7805123 w 12192417"/>
              <a:gd name="connsiteY29" fmla="*/ 500241 h 5095933"/>
              <a:gd name="connsiteX30" fmla="*/ 8070902 w 12192417"/>
              <a:gd name="connsiteY30" fmla="*/ 490082 h 5095933"/>
              <a:gd name="connsiteX31" fmla="*/ 8339120 w 12192417"/>
              <a:gd name="connsiteY31" fmla="*/ 475719 h 5095933"/>
              <a:gd name="connsiteX32" fmla="*/ 8609775 w 12192417"/>
              <a:gd name="connsiteY32" fmla="*/ 458554 h 5095933"/>
              <a:gd name="connsiteX33" fmla="*/ 8881650 w 12192417"/>
              <a:gd name="connsiteY33" fmla="*/ 442089 h 5095933"/>
              <a:gd name="connsiteX34" fmla="*/ 9153525 w 12192417"/>
              <a:gd name="connsiteY34" fmla="*/ 421071 h 5095933"/>
              <a:gd name="connsiteX35" fmla="*/ 9429057 w 12192417"/>
              <a:gd name="connsiteY35" fmla="*/ 395849 h 5095933"/>
              <a:gd name="connsiteX36" fmla="*/ 9700932 w 12192417"/>
              <a:gd name="connsiteY36" fmla="*/ 370626 h 5095933"/>
              <a:gd name="connsiteX37" fmla="*/ 9977683 w 12192417"/>
              <a:gd name="connsiteY37" fmla="*/ 341551 h 5095933"/>
              <a:gd name="connsiteX38" fmla="*/ 10255654 w 12192417"/>
              <a:gd name="connsiteY38" fmla="*/ 309673 h 5095933"/>
              <a:gd name="connsiteX39" fmla="*/ 10529967 w 12192417"/>
              <a:gd name="connsiteY39" fmla="*/ 276043 h 5095933"/>
              <a:gd name="connsiteX40" fmla="*/ 10807938 w 12192417"/>
              <a:gd name="connsiteY40" fmla="*/ 236809 h 5095933"/>
              <a:gd name="connsiteX41" fmla="*/ 11084689 w 12192417"/>
              <a:gd name="connsiteY41" fmla="*/ 194772 h 5095933"/>
              <a:gd name="connsiteX42" fmla="*/ 11362660 w 12192417"/>
              <a:gd name="connsiteY42" fmla="*/ 153085 h 5095933"/>
              <a:gd name="connsiteX43" fmla="*/ 11639411 w 12192417"/>
              <a:gd name="connsiteY43" fmla="*/ 104392 h 5095933"/>
              <a:gd name="connsiteX44" fmla="*/ 11914944 w 12192417"/>
              <a:gd name="connsiteY44" fmla="*/ 54648 h 5095933"/>
              <a:gd name="connsiteX45" fmla="*/ 12191695 w 12192417"/>
              <a:gd name="connsiteY45" fmla="*/ 2452 h 5095933"/>
              <a:gd name="connsiteX46" fmla="*/ 12191695 w 12192417"/>
              <a:gd name="connsiteY46" fmla="*/ 2162231 h 5095933"/>
              <a:gd name="connsiteX47" fmla="*/ 12192417 w 12192417"/>
              <a:gd name="connsiteY47" fmla="*/ 2162231 h 5095933"/>
              <a:gd name="connsiteX48" fmla="*/ 12192417 w 12192417"/>
              <a:gd name="connsiteY48" fmla="*/ 5095933 h 5095933"/>
              <a:gd name="connsiteX49" fmla="*/ 0 w 12192417"/>
              <a:gd name="connsiteY49" fmla="*/ 5095933 h 5095933"/>
              <a:gd name="connsiteX50" fmla="*/ 0 w 12192417"/>
              <a:gd name="connsiteY50" fmla="*/ 2791958 h 5095933"/>
              <a:gd name="connsiteX51" fmla="*/ 0 w 12192417"/>
              <a:gd name="connsiteY51" fmla="*/ 2162231 h 509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417" h="5095933">
                <a:moveTo>
                  <a:pt x="0" y="0"/>
                </a:moveTo>
                <a:lnTo>
                  <a:pt x="71931" y="12261"/>
                </a:lnTo>
                <a:lnTo>
                  <a:pt x="282848" y="48343"/>
                </a:lnTo>
                <a:lnTo>
                  <a:pt x="436463" y="73565"/>
                </a:lnTo>
                <a:lnTo>
                  <a:pt x="619338" y="100188"/>
                </a:lnTo>
                <a:lnTo>
                  <a:pt x="836350" y="132066"/>
                </a:lnTo>
                <a:lnTo>
                  <a:pt x="1076527" y="165696"/>
                </a:lnTo>
                <a:lnTo>
                  <a:pt x="1347183" y="201077"/>
                </a:lnTo>
                <a:lnTo>
                  <a:pt x="1642222" y="238560"/>
                </a:lnTo>
                <a:lnTo>
                  <a:pt x="1962863" y="276043"/>
                </a:lnTo>
                <a:lnTo>
                  <a:pt x="2304231" y="314227"/>
                </a:lnTo>
                <a:lnTo>
                  <a:pt x="2672420" y="349608"/>
                </a:lnTo>
                <a:lnTo>
                  <a:pt x="3057677" y="383588"/>
                </a:lnTo>
                <a:lnTo>
                  <a:pt x="3464880" y="414415"/>
                </a:lnTo>
                <a:lnTo>
                  <a:pt x="3889151" y="443841"/>
                </a:lnTo>
                <a:lnTo>
                  <a:pt x="4331709" y="471515"/>
                </a:lnTo>
                <a:lnTo>
                  <a:pt x="4558475" y="481324"/>
                </a:lnTo>
                <a:lnTo>
                  <a:pt x="4790117" y="492183"/>
                </a:lnTo>
                <a:lnTo>
                  <a:pt x="5025417" y="502342"/>
                </a:lnTo>
                <a:lnTo>
                  <a:pt x="5261936" y="508998"/>
                </a:lnTo>
                <a:lnTo>
                  <a:pt x="5503331" y="514953"/>
                </a:lnTo>
                <a:lnTo>
                  <a:pt x="5747166" y="521259"/>
                </a:lnTo>
                <a:lnTo>
                  <a:pt x="5995876" y="525463"/>
                </a:lnTo>
                <a:lnTo>
                  <a:pt x="6247025" y="525463"/>
                </a:lnTo>
                <a:lnTo>
                  <a:pt x="6500612" y="527565"/>
                </a:lnTo>
                <a:lnTo>
                  <a:pt x="6756638" y="525463"/>
                </a:lnTo>
                <a:lnTo>
                  <a:pt x="7016321" y="521259"/>
                </a:lnTo>
                <a:lnTo>
                  <a:pt x="7276004" y="517406"/>
                </a:lnTo>
                <a:lnTo>
                  <a:pt x="7539344" y="508998"/>
                </a:lnTo>
                <a:lnTo>
                  <a:pt x="7805123" y="500241"/>
                </a:lnTo>
                <a:lnTo>
                  <a:pt x="8070902" y="490082"/>
                </a:lnTo>
                <a:lnTo>
                  <a:pt x="8339120" y="475719"/>
                </a:lnTo>
                <a:lnTo>
                  <a:pt x="8609775" y="458554"/>
                </a:lnTo>
                <a:lnTo>
                  <a:pt x="8881650" y="442089"/>
                </a:lnTo>
                <a:lnTo>
                  <a:pt x="9153525" y="421071"/>
                </a:lnTo>
                <a:lnTo>
                  <a:pt x="9429057" y="395849"/>
                </a:lnTo>
                <a:lnTo>
                  <a:pt x="9700932" y="370626"/>
                </a:lnTo>
                <a:lnTo>
                  <a:pt x="9977683" y="341551"/>
                </a:lnTo>
                <a:lnTo>
                  <a:pt x="10255654" y="309673"/>
                </a:lnTo>
                <a:lnTo>
                  <a:pt x="10529967" y="276043"/>
                </a:lnTo>
                <a:lnTo>
                  <a:pt x="10807938" y="236809"/>
                </a:lnTo>
                <a:lnTo>
                  <a:pt x="11084689" y="194772"/>
                </a:lnTo>
                <a:lnTo>
                  <a:pt x="11362660" y="153085"/>
                </a:lnTo>
                <a:lnTo>
                  <a:pt x="11639411" y="104392"/>
                </a:lnTo>
                <a:lnTo>
                  <a:pt x="11914944" y="54648"/>
                </a:lnTo>
                <a:lnTo>
                  <a:pt x="12191695" y="2452"/>
                </a:lnTo>
                <a:lnTo>
                  <a:pt x="12191695" y="2162231"/>
                </a:lnTo>
                <a:lnTo>
                  <a:pt x="12192417" y="2162231"/>
                </a:lnTo>
                <a:lnTo>
                  <a:pt x="12192417" y="5095933"/>
                </a:lnTo>
                <a:lnTo>
                  <a:pt x="0" y="5095933"/>
                </a:lnTo>
                <a:lnTo>
                  <a:pt x="0" y="2791958"/>
                </a:lnTo>
                <a:lnTo>
                  <a:pt x="0" y="216223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72" name="Freeform 7">
            <a:extLst>
              <a:ext uri="{FF2B5EF4-FFF2-40B4-BE49-F238E27FC236}">
                <a16:creationId xmlns:a16="http://schemas.microsoft.com/office/drawing/2014/main" id="{5B562CD4-39C5-44ED-BD68-B789B305E0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1460230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3" name="Title 42">
            <a:extLst>
              <a:ext uri="{FF2B5EF4-FFF2-40B4-BE49-F238E27FC236}">
                <a16:creationId xmlns:a16="http://schemas.microsoft.com/office/drawing/2014/main" id="{4C8BC353-E1D7-CF4B-B062-884DF8D56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18071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WEEK NINE</a:t>
            </a:r>
          </a:p>
        </p:txBody>
      </p:sp>
      <p:pic>
        <p:nvPicPr>
          <p:cNvPr id="22" name="Picture 2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757C186-A7A6-A84B-87B6-9CD9638923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42857" y="5781407"/>
            <a:ext cx="4449144" cy="1012180"/>
          </a:xfrm>
          <a:prstGeom prst="rect">
            <a:avLst/>
          </a:prstGeom>
          <a:effectLst/>
        </p:spPr>
      </p:pic>
      <p:pic>
        <p:nvPicPr>
          <p:cNvPr id="6" name="Content Placeholder 5" descr="A picture containing text&#10;&#10;Description automatically generated">
            <a:extLst>
              <a:ext uri="{FF2B5EF4-FFF2-40B4-BE49-F238E27FC236}">
                <a16:creationId xmlns:a16="http://schemas.microsoft.com/office/drawing/2014/main" id="{E9CD57CD-F0C3-A904-9DC4-7C7EECDD119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8"/>
          <a:stretch>
            <a:fillRect/>
          </a:stretch>
        </p:blipFill>
        <p:spPr>
          <a:xfrm>
            <a:off x="490330" y="1156874"/>
            <a:ext cx="4968094" cy="5589106"/>
          </a:xfrm>
        </p:spPr>
      </p:pic>
      <p:pic>
        <p:nvPicPr>
          <p:cNvPr id="8" name="Picture 7" descr="Text&#10;&#10;Description automatically generated with low confidence">
            <a:extLst>
              <a:ext uri="{FF2B5EF4-FFF2-40B4-BE49-F238E27FC236}">
                <a16:creationId xmlns:a16="http://schemas.microsoft.com/office/drawing/2014/main" id="{1ED051C7-4004-0CEE-E502-1EBB9522DA2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6038" t="2644" r="4827" b="2566"/>
          <a:stretch/>
        </p:blipFill>
        <p:spPr>
          <a:xfrm>
            <a:off x="6194736" y="965840"/>
            <a:ext cx="5628069" cy="4751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37223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Picture 76">
            <a:extLst>
              <a:ext uri="{FF2B5EF4-FFF2-40B4-BE49-F238E27FC236}">
                <a16:creationId xmlns:a16="http://schemas.microsoft.com/office/drawing/2014/main" id="{412E3267-7ABE-412B-8580-47EC0D1F61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20B62C5A-2250-4380-AB23-DB87446CCE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81" name="Oval 80">
            <a:extLst>
              <a:ext uri="{FF2B5EF4-FFF2-40B4-BE49-F238E27FC236}">
                <a16:creationId xmlns:a16="http://schemas.microsoft.com/office/drawing/2014/main" id="{D42CF425-7213-4F89-B0FF-4C2BDDD9C6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83" name="Picture 82">
            <a:extLst>
              <a:ext uri="{FF2B5EF4-FFF2-40B4-BE49-F238E27FC236}">
                <a16:creationId xmlns:a16="http://schemas.microsoft.com/office/drawing/2014/main" id="{D35DA97D-88F8-4249-B650-4FC9FD50A3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43F38673-6E30-4BAE-AC67-0B283EBF42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87" name="Rectangle 86">
            <a:extLst>
              <a:ext uri="{FF2B5EF4-FFF2-40B4-BE49-F238E27FC236}">
                <a16:creationId xmlns:a16="http://schemas.microsoft.com/office/drawing/2014/main" id="{202A25CB-1ED1-4C87-AB49-8D3BC684D1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3" name="Title 42">
            <a:extLst>
              <a:ext uri="{FF2B5EF4-FFF2-40B4-BE49-F238E27FC236}">
                <a16:creationId xmlns:a16="http://schemas.microsoft.com/office/drawing/2014/main" id="{4C8BC353-E1D7-CF4B-B062-884DF8D56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2" y="452718"/>
            <a:ext cx="4165580" cy="140053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WEEK TEN</a:t>
            </a:r>
          </a:p>
        </p:txBody>
      </p:sp>
      <p:sp>
        <p:nvSpPr>
          <p:cNvPr id="89" name="Freeform: Shape 88">
            <a:extLst>
              <a:ext uri="{FF2B5EF4-FFF2-40B4-BE49-F238E27FC236}">
                <a16:creationId xmlns:a16="http://schemas.microsoft.com/office/drawing/2014/main" id="{7D9681AB-65CF-47E9-9FA3-7B05D63499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5270819" y="-63600"/>
            <a:ext cx="6858001" cy="6985200"/>
          </a:xfrm>
          <a:custGeom>
            <a:avLst/>
            <a:gdLst>
              <a:gd name="connsiteX0" fmla="*/ 6858001 w 6858001"/>
              <a:gd name="connsiteY0" fmla="*/ 1177 h 6985200"/>
              <a:gd name="connsiteX1" fmla="*/ 6858001 w 6858001"/>
              <a:gd name="connsiteY1" fmla="*/ 1344715 h 6985200"/>
              <a:gd name="connsiteX2" fmla="*/ 6858000 w 6858001"/>
              <a:gd name="connsiteY2" fmla="*/ 1344715 h 6985200"/>
              <a:gd name="connsiteX3" fmla="*/ 6858000 w 6858001"/>
              <a:gd name="connsiteY3" fmla="*/ 6985200 h 6985200"/>
              <a:gd name="connsiteX4" fmla="*/ 0 w 6858001"/>
              <a:gd name="connsiteY4" fmla="*/ 6985199 h 6985200"/>
              <a:gd name="connsiteX5" fmla="*/ 0 w 6858001"/>
              <a:gd name="connsiteY5" fmla="*/ 887191 h 6985200"/>
              <a:gd name="connsiteX6" fmla="*/ 1 w 6858001"/>
              <a:gd name="connsiteY6" fmla="*/ 887191 h 6985200"/>
              <a:gd name="connsiteX7" fmla="*/ 1 w 6858001"/>
              <a:gd name="connsiteY7" fmla="*/ 0 h 6985200"/>
              <a:gd name="connsiteX8" fmla="*/ 40463 w 6858001"/>
              <a:gd name="connsiteY8" fmla="*/ 5883 h 6985200"/>
              <a:gd name="connsiteX9" fmla="*/ 159107 w 6858001"/>
              <a:gd name="connsiteY9" fmla="*/ 23196 h 6985200"/>
              <a:gd name="connsiteX10" fmla="*/ 245518 w 6858001"/>
              <a:gd name="connsiteY10" fmla="*/ 35299 h 6985200"/>
              <a:gd name="connsiteX11" fmla="*/ 348388 w 6858001"/>
              <a:gd name="connsiteY11" fmla="*/ 48073 h 6985200"/>
              <a:gd name="connsiteX12" fmla="*/ 470460 w 6858001"/>
              <a:gd name="connsiteY12" fmla="*/ 63369 h 6985200"/>
              <a:gd name="connsiteX13" fmla="*/ 605563 w 6858001"/>
              <a:gd name="connsiteY13" fmla="*/ 79506 h 6985200"/>
              <a:gd name="connsiteX14" fmla="*/ 757810 w 6858001"/>
              <a:gd name="connsiteY14" fmla="*/ 96483 h 6985200"/>
              <a:gd name="connsiteX15" fmla="*/ 923774 w 6858001"/>
              <a:gd name="connsiteY15" fmla="*/ 114469 h 6985200"/>
              <a:gd name="connsiteX16" fmla="*/ 1104139 w 6858001"/>
              <a:gd name="connsiteY16" fmla="*/ 132454 h 6985200"/>
              <a:gd name="connsiteX17" fmla="*/ 1296163 w 6858001"/>
              <a:gd name="connsiteY17" fmla="*/ 150776 h 6985200"/>
              <a:gd name="connsiteX18" fmla="*/ 1503275 w 6858001"/>
              <a:gd name="connsiteY18" fmla="*/ 167753 h 6985200"/>
              <a:gd name="connsiteX19" fmla="*/ 1719988 w 6858001"/>
              <a:gd name="connsiteY19" fmla="*/ 184058 h 6985200"/>
              <a:gd name="connsiteX20" fmla="*/ 1949045 w 6858001"/>
              <a:gd name="connsiteY20" fmla="*/ 198849 h 6985200"/>
              <a:gd name="connsiteX21" fmla="*/ 2187703 w 6858001"/>
              <a:gd name="connsiteY21" fmla="*/ 212969 h 6985200"/>
              <a:gd name="connsiteX22" fmla="*/ 2436649 w 6858001"/>
              <a:gd name="connsiteY22" fmla="*/ 226248 h 6985200"/>
              <a:gd name="connsiteX23" fmla="*/ 2564208 w 6858001"/>
              <a:gd name="connsiteY23" fmla="*/ 230955 h 6985200"/>
              <a:gd name="connsiteX24" fmla="*/ 2694509 w 6858001"/>
              <a:gd name="connsiteY24" fmla="*/ 236165 h 6985200"/>
              <a:gd name="connsiteX25" fmla="*/ 2826869 w 6858001"/>
              <a:gd name="connsiteY25" fmla="*/ 241040 h 6985200"/>
              <a:gd name="connsiteX26" fmla="*/ 2959914 w 6858001"/>
              <a:gd name="connsiteY26" fmla="*/ 244234 h 6985200"/>
              <a:gd name="connsiteX27" fmla="*/ 3095702 w 6858001"/>
              <a:gd name="connsiteY27" fmla="*/ 247091 h 6985200"/>
              <a:gd name="connsiteX28" fmla="*/ 3232862 w 6858001"/>
              <a:gd name="connsiteY28" fmla="*/ 250117 h 6985200"/>
              <a:gd name="connsiteX29" fmla="*/ 3372766 w 6858001"/>
              <a:gd name="connsiteY29" fmla="*/ 252134 h 6985200"/>
              <a:gd name="connsiteX30" fmla="*/ 3514040 w 6858001"/>
              <a:gd name="connsiteY30" fmla="*/ 252134 h 6985200"/>
              <a:gd name="connsiteX31" fmla="*/ 3656686 w 6858001"/>
              <a:gd name="connsiteY31" fmla="*/ 253142 h 6985200"/>
              <a:gd name="connsiteX32" fmla="*/ 3800705 w 6858001"/>
              <a:gd name="connsiteY32" fmla="*/ 252134 h 6985200"/>
              <a:gd name="connsiteX33" fmla="*/ 3946780 w 6858001"/>
              <a:gd name="connsiteY33" fmla="*/ 250117 h 6985200"/>
              <a:gd name="connsiteX34" fmla="*/ 4092856 w 6858001"/>
              <a:gd name="connsiteY34" fmla="*/ 248268 h 6985200"/>
              <a:gd name="connsiteX35" fmla="*/ 4240988 w 6858001"/>
              <a:gd name="connsiteY35" fmla="*/ 244234 h 6985200"/>
              <a:gd name="connsiteX36" fmla="*/ 4390492 w 6858001"/>
              <a:gd name="connsiteY36" fmla="*/ 240032 h 6985200"/>
              <a:gd name="connsiteX37" fmla="*/ 4539997 w 6858001"/>
              <a:gd name="connsiteY37" fmla="*/ 235157 h 6985200"/>
              <a:gd name="connsiteX38" fmla="*/ 4690873 w 6858001"/>
              <a:gd name="connsiteY38" fmla="*/ 228266 h 6985200"/>
              <a:gd name="connsiteX39" fmla="*/ 4843120 w 6858001"/>
              <a:gd name="connsiteY39" fmla="*/ 220029 h 6985200"/>
              <a:gd name="connsiteX40" fmla="*/ 4996054 w 6858001"/>
              <a:gd name="connsiteY40" fmla="*/ 212129 h 6985200"/>
              <a:gd name="connsiteX41" fmla="*/ 5148987 w 6858001"/>
              <a:gd name="connsiteY41" fmla="*/ 202044 h 6985200"/>
              <a:gd name="connsiteX42" fmla="*/ 5303978 w 6858001"/>
              <a:gd name="connsiteY42" fmla="*/ 189941 h 6985200"/>
              <a:gd name="connsiteX43" fmla="*/ 5456911 w 6858001"/>
              <a:gd name="connsiteY43" fmla="*/ 177839 h 6985200"/>
              <a:gd name="connsiteX44" fmla="*/ 5612588 w 6858001"/>
              <a:gd name="connsiteY44" fmla="*/ 163887 h 6985200"/>
              <a:gd name="connsiteX45" fmla="*/ 5768950 w 6858001"/>
              <a:gd name="connsiteY45" fmla="*/ 148591 h 6985200"/>
              <a:gd name="connsiteX46" fmla="*/ 5923255 w 6858001"/>
              <a:gd name="connsiteY46" fmla="*/ 132455 h 6985200"/>
              <a:gd name="connsiteX47" fmla="*/ 6079618 w 6858001"/>
              <a:gd name="connsiteY47" fmla="*/ 113629 h 6985200"/>
              <a:gd name="connsiteX48" fmla="*/ 6235294 w 6858001"/>
              <a:gd name="connsiteY48" fmla="*/ 93458 h 6985200"/>
              <a:gd name="connsiteX49" fmla="*/ 6391657 w 6858001"/>
              <a:gd name="connsiteY49" fmla="*/ 73455 h 6985200"/>
              <a:gd name="connsiteX50" fmla="*/ 6547333 w 6858001"/>
              <a:gd name="connsiteY50" fmla="*/ 50091 h 6985200"/>
              <a:gd name="connsiteX51" fmla="*/ 6702324 w 6858001"/>
              <a:gd name="connsiteY51" fmla="*/ 26222 h 698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1" h="6985200">
                <a:moveTo>
                  <a:pt x="6858001" y="1177"/>
                </a:moveTo>
                <a:lnTo>
                  <a:pt x="6858001" y="1344715"/>
                </a:lnTo>
                <a:lnTo>
                  <a:pt x="6858000" y="1344715"/>
                </a:lnTo>
                <a:lnTo>
                  <a:pt x="6858000" y="6985200"/>
                </a:lnTo>
                <a:lnTo>
                  <a:pt x="0" y="6985199"/>
                </a:lnTo>
                <a:lnTo>
                  <a:pt x="0" y="887191"/>
                </a:lnTo>
                <a:lnTo>
                  <a:pt x="1" y="887191"/>
                </a:lnTo>
                <a:lnTo>
                  <a:pt x="1" y="0"/>
                </a:lnTo>
                <a:lnTo>
                  <a:pt x="40463" y="5883"/>
                </a:lnTo>
                <a:lnTo>
                  <a:pt x="159107" y="23196"/>
                </a:lnTo>
                <a:lnTo>
                  <a:pt x="245518" y="35299"/>
                </a:lnTo>
                <a:lnTo>
                  <a:pt x="348388" y="48073"/>
                </a:lnTo>
                <a:lnTo>
                  <a:pt x="470460" y="63369"/>
                </a:lnTo>
                <a:lnTo>
                  <a:pt x="605563" y="79506"/>
                </a:lnTo>
                <a:lnTo>
                  <a:pt x="757810" y="96483"/>
                </a:lnTo>
                <a:lnTo>
                  <a:pt x="923774" y="114469"/>
                </a:lnTo>
                <a:lnTo>
                  <a:pt x="1104139" y="132454"/>
                </a:lnTo>
                <a:lnTo>
                  <a:pt x="1296163" y="150776"/>
                </a:lnTo>
                <a:lnTo>
                  <a:pt x="1503275" y="167753"/>
                </a:lnTo>
                <a:lnTo>
                  <a:pt x="1719988" y="184058"/>
                </a:lnTo>
                <a:lnTo>
                  <a:pt x="1949045" y="198849"/>
                </a:lnTo>
                <a:lnTo>
                  <a:pt x="2187703" y="212969"/>
                </a:lnTo>
                <a:lnTo>
                  <a:pt x="2436649" y="226248"/>
                </a:lnTo>
                <a:lnTo>
                  <a:pt x="2564208" y="230955"/>
                </a:lnTo>
                <a:lnTo>
                  <a:pt x="2694509" y="236165"/>
                </a:lnTo>
                <a:lnTo>
                  <a:pt x="2826869" y="241040"/>
                </a:lnTo>
                <a:lnTo>
                  <a:pt x="2959914" y="244234"/>
                </a:lnTo>
                <a:lnTo>
                  <a:pt x="3095702" y="247091"/>
                </a:lnTo>
                <a:lnTo>
                  <a:pt x="3232862" y="250117"/>
                </a:lnTo>
                <a:lnTo>
                  <a:pt x="3372766" y="252134"/>
                </a:lnTo>
                <a:lnTo>
                  <a:pt x="3514040" y="252134"/>
                </a:lnTo>
                <a:lnTo>
                  <a:pt x="3656686" y="253142"/>
                </a:lnTo>
                <a:lnTo>
                  <a:pt x="3800705" y="252134"/>
                </a:lnTo>
                <a:lnTo>
                  <a:pt x="3946780" y="250117"/>
                </a:lnTo>
                <a:lnTo>
                  <a:pt x="4092856" y="248268"/>
                </a:lnTo>
                <a:lnTo>
                  <a:pt x="4240988" y="244234"/>
                </a:lnTo>
                <a:lnTo>
                  <a:pt x="4390492" y="240032"/>
                </a:lnTo>
                <a:lnTo>
                  <a:pt x="4539997" y="235157"/>
                </a:lnTo>
                <a:lnTo>
                  <a:pt x="4690873" y="228266"/>
                </a:lnTo>
                <a:lnTo>
                  <a:pt x="4843120" y="220029"/>
                </a:lnTo>
                <a:lnTo>
                  <a:pt x="4996054" y="212129"/>
                </a:lnTo>
                <a:lnTo>
                  <a:pt x="5148987" y="202044"/>
                </a:lnTo>
                <a:lnTo>
                  <a:pt x="5303978" y="189941"/>
                </a:lnTo>
                <a:lnTo>
                  <a:pt x="5456911" y="177839"/>
                </a:lnTo>
                <a:lnTo>
                  <a:pt x="5612588" y="163887"/>
                </a:lnTo>
                <a:lnTo>
                  <a:pt x="5768950" y="148591"/>
                </a:lnTo>
                <a:lnTo>
                  <a:pt x="5923255" y="132455"/>
                </a:lnTo>
                <a:lnTo>
                  <a:pt x="6079618" y="113629"/>
                </a:lnTo>
                <a:lnTo>
                  <a:pt x="6235294" y="93458"/>
                </a:lnTo>
                <a:lnTo>
                  <a:pt x="6391657" y="73455"/>
                </a:lnTo>
                <a:lnTo>
                  <a:pt x="6547333" y="50091"/>
                </a:lnTo>
                <a:lnTo>
                  <a:pt x="6702324" y="2622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91" name="Freeform 23">
            <a:extLst>
              <a:ext uri="{FF2B5EF4-FFF2-40B4-BE49-F238E27FC236}">
                <a16:creationId xmlns:a16="http://schemas.microsoft.com/office/drawing/2014/main" id="{8FCA736E-BDE3-4D4D-8D87-E9AE79250C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9402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129AA25D-1E7A-4074-BF68-D55A83B81B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4084C061-8DBB-0B0A-6B78-D3D3565608D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42857" y="5781407"/>
            <a:ext cx="4449144" cy="1012180"/>
          </a:xfrm>
          <a:prstGeom prst="rect">
            <a:avLst/>
          </a:prstGeom>
          <a:effectLst/>
        </p:spPr>
      </p:pic>
      <p:pic>
        <p:nvPicPr>
          <p:cNvPr id="5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E1ADB2EC-B77C-9EE5-C162-FE26DBC4C9C3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 rotWithShape="1">
          <a:blip r:embed="rId8"/>
          <a:srcRect b="14750"/>
          <a:stretch/>
        </p:blipFill>
        <p:spPr>
          <a:xfrm>
            <a:off x="105065" y="1611403"/>
            <a:ext cx="5189248" cy="3709642"/>
          </a:xfrm>
        </p:spPr>
      </p:pic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067D5727-F0BF-7865-49C8-D1E17932FB3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96000" y="395971"/>
            <a:ext cx="5397560" cy="543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61250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:a16="http://schemas.microsoft.com/office/drawing/2014/main" id="{412E3267-7ABE-412B-8580-47EC0D1F61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20B62C5A-2250-4380-AB23-DB87446CCE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62" name="Oval 61">
            <a:extLst>
              <a:ext uri="{FF2B5EF4-FFF2-40B4-BE49-F238E27FC236}">
                <a16:creationId xmlns:a16="http://schemas.microsoft.com/office/drawing/2014/main" id="{D42CF425-7213-4F89-B0FF-4C2BDDD9C6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id="{D35DA97D-88F8-4249-B650-4FC9FD50A3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43F38673-6E30-4BAE-AC67-0B283EBF42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68" name="Rectangle 67">
            <a:extLst>
              <a:ext uri="{FF2B5EF4-FFF2-40B4-BE49-F238E27FC236}">
                <a16:creationId xmlns:a16="http://schemas.microsoft.com/office/drawing/2014/main" id="{202A25CB-1ED1-4C87-AB49-8D3BC684D1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0" name="Freeform: Shape 69">
            <a:extLst>
              <a:ext uri="{FF2B5EF4-FFF2-40B4-BE49-F238E27FC236}">
                <a16:creationId xmlns:a16="http://schemas.microsoft.com/office/drawing/2014/main" id="{BC004C91-9324-4E94-BC28-856AE162D3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1" y="1762067"/>
            <a:ext cx="12192417" cy="5095933"/>
          </a:xfrm>
          <a:custGeom>
            <a:avLst/>
            <a:gdLst>
              <a:gd name="connsiteX0" fmla="*/ 0 w 12192417"/>
              <a:gd name="connsiteY0" fmla="*/ 0 h 5095933"/>
              <a:gd name="connsiteX1" fmla="*/ 71931 w 12192417"/>
              <a:gd name="connsiteY1" fmla="*/ 12261 h 5095933"/>
              <a:gd name="connsiteX2" fmla="*/ 282848 w 12192417"/>
              <a:gd name="connsiteY2" fmla="*/ 48343 h 5095933"/>
              <a:gd name="connsiteX3" fmla="*/ 436463 w 12192417"/>
              <a:gd name="connsiteY3" fmla="*/ 73565 h 5095933"/>
              <a:gd name="connsiteX4" fmla="*/ 619338 w 12192417"/>
              <a:gd name="connsiteY4" fmla="*/ 100188 h 5095933"/>
              <a:gd name="connsiteX5" fmla="*/ 836350 w 12192417"/>
              <a:gd name="connsiteY5" fmla="*/ 132066 h 5095933"/>
              <a:gd name="connsiteX6" fmla="*/ 1076527 w 12192417"/>
              <a:gd name="connsiteY6" fmla="*/ 165696 h 5095933"/>
              <a:gd name="connsiteX7" fmla="*/ 1347183 w 12192417"/>
              <a:gd name="connsiteY7" fmla="*/ 201077 h 5095933"/>
              <a:gd name="connsiteX8" fmla="*/ 1642222 w 12192417"/>
              <a:gd name="connsiteY8" fmla="*/ 238560 h 5095933"/>
              <a:gd name="connsiteX9" fmla="*/ 1962863 w 12192417"/>
              <a:gd name="connsiteY9" fmla="*/ 276043 h 5095933"/>
              <a:gd name="connsiteX10" fmla="*/ 2304231 w 12192417"/>
              <a:gd name="connsiteY10" fmla="*/ 314227 h 5095933"/>
              <a:gd name="connsiteX11" fmla="*/ 2672420 w 12192417"/>
              <a:gd name="connsiteY11" fmla="*/ 349608 h 5095933"/>
              <a:gd name="connsiteX12" fmla="*/ 3057677 w 12192417"/>
              <a:gd name="connsiteY12" fmla="*/ 383588 h 5095933"/>
              <a:gd name="connsiteX13" fmla="*/ 3464880 w 12192417"/>
              <a:gd name="connsiteY13" fmla="*/ 414415 h 5095933"/>
              <a:gd name="connsiteX14" fmla="*/ 3889151 w 12192417"/>
              <a:gd name="connsiteY14" fmla="*/ 443841 h 5095933"/>
              <a:gd name="connsiteX15" fmla="*/ 4331709 w 12192417"/>
              <a:gd name="connsiteY15" fmla="*/ 471515 h 5095933"/>
              <a:gd name="connsiteX16" fmla="*/ 4558475 w 12192417"/>
              <a:gd name="connsiteY16" fmla="*/ 481324 h 5095933"/>
              <a:gd name="connsiteX17" fmla="*/ 4790117 w 12192417"/>
              <a:gd name="connsiteY17" fmla="*/ 492183 h 5095933"/>
              <a:gd name="connsiteX18" fmla="*/ 5025417 w 12192417"/>
              <a:gd name="connsiteY18" fmla="*/ 502342 h 5095933"/>
              <a:gd name="connsiteX19" fmla="*/ 5261936 w 12192417"/>
              <a:gd name="connsiteY19" fmla="*/ 508998 h 5095933"/>
              <a:gd name="connsiteX20" fmla="*/ 5503331 w 12192417"/>
              <a:gd name="connsiteY20" fmla="*/ 514953 h 5095933"/>
              <a:gd name="connsiteX21" fmla="*/ 5747166 w 12192417"/>
              <a:gd name="connsiteY21" fmla="*/ 521259 h 5095933"/>
              <a:gd name="connsiteX22" fmla="*/ 5995876 w 12192417"/>
              <a:gd name="connsiteY22" fmla="*/ 525463 h 5095933"/>
              <a:gd name="connsiteX23" fmla="*/ 6247025 w 12192417"/>
              <a:gd name="connsiteY23" fmla="*/ 525463 h 5095933"/>
              <a:gd name="connsiteX24" fmla="*/ 6500612 w 12192417"/>
              <a:gd name="connsiteY24" fmla="*/ 527565 h 5095933"/>
              <a:gd name="connsiteX25" fmla="*/ 6756638 w 12192417"/>
              <a:gd name="connsiteY25" fmla="*/ 525463 h 5095933"/>
              <a:gd name="connsiteX26" fmla="*/ 7016321 w 12192417"/>
              <a:gd name="connsiteY26" fmla="*/ 521259 h 5095933"/>
              <a:gd name="connsiteX27" fmla="*/ 7276004 w 12192417"/>
              <a:gd name="connsiteY27" fmla="*/ 517406 h 5095933"/>
              <a:gd name="connsiteX28" fmla="*/ 7539344 w 12192417"/>
              <a:gd name="connsiteY28" fmla="*/ 508998 h 5095933"/>
              <a:gd name="connsiteX29" fmla="*/ 7805123 w 12192417"/>
              <a:gd name="connsiteY29" fmla="*/ 500241 h 5095933"/>
              <a:gd name="connsiteX30" fmla="*/ 8070902 w 12192417"/>
              <a:gd name="connsiteY30" fmla="*/ 490082 h 5095933"/>
              <a:gd name="connsiteX31" fmla="*/ 8339120 w 12192417"/>
              <a:gd name="connsiteY31" fmla="*/ 475719 h 5095933"/>
              <a:gd name="connsiteX32" fmla="*/ 8609775 w 12192417"/>
              <a:gd name="connsiteY32" fmla="*/ 458554 h 5095933"/>
              <a:gd name="connsiteX33" fmla="*/ 8881650 w 12192417"/>
              <a:gd name="connsiteY33" fmla="*/ 442089 h 5095933"/>
              <a:gd name="connsiteX34" fmla="*/ 9153525 w 12192417"/>
              <a:gd name="connsiteY34" fmla="*/ 421071 h 5095933"/>
              <a:gd name="connsiteX35" fmla="*/ 9429057 w 12192417"/>
              <a:gd name="connsiteY35" fmla="*/ 395849 h 5095933"/>
              <a:gd name="connsiteX36" fmla="*/ 9700932 w 12192417"/>
              <a:gd name="connsiteY36" fmla="*/ 370626 h 5095933"/>
              <a:gd name="connsiteX37" fmla="*/ 9977683 w 12192417"/>
              <a:gd name="connsiteY37" fmla="*/ 341551 h 5095933"/>
              <a:gd name="connsiteX38" fmla="*/ 10255654 w 12192417"/>
              <a:gd name="connsiteY38" fmla="*/ 309673 h 5095933"/>
              <a:gd name="connsiteX39" fmla="*/ 10529967 w 12192417"/>
              <a:gd name="connsiteY39" fmla="*/ 276043 h 5095933"/>
              <a:gd name="connsiteX40" fmla="*/ 10807938 w 12192417"/>
              <a:gd name="connsiteY40" fmla="*/ 236809 h 5095933"/>
              <a:gd name="connsiteX41" fmla="*/ 11084689 w 12192417"/>
              <a:gd name="connsiteY41" fmla="*/ 194772 h 5095933"/>
              <a:gd name="connsiteX42" fmla="*/ 11362660 w 12192417"/>
              <a:gd name="connsiteY42" fmla="*/ 153085 h 5095933"/>
              <a:gd name="connsiteX43" fmla="*/ 11639411 w 12192417"/>
              <a:gd name="connsiteY43" fmla="*/ 104392 h 5095933"/>
              <a:gd name="connsiteX44" fmla="*/ 11914944 w 12192417"/>
              <a:gd name="connsiteY44" fmla="*/ 54648 h 5095933"/>
              <a:gd name="connsiteX45" fmla="*/ 12191695 w 12192417"/>
              <a:gd name="connsiteY45" fmla="*/ 2452 h 5095933"/>
              <a:gd name="connsiteX46" fmla="*/ 12191695 w 12192417"/>
              <a:gd name="connsiteY46" fmla="*/ 2162231 h 5095933"/>
              <a:gd name="connsiteX47" fmla="*/ 12192417 w 12192417"/>
              <a:gd name="connsiteY47" fmla="*/ 2162231 h 5095933"/>
              <a:gd name="connsiteX48" fmla="*/ 12192417 w 12192417"/>
              <a:gd name="connsiteY48" fmla="*/ 5095933 h 5095933"/>
              <a:gd name="connsiteX49" fmla="*/ 0 w 12192417"/>
              <a:gd name="connsiteY49" fmla="*/ 5095933 h 5095933"/>
              <a:gd name="connsiteX50" fmla="*/ 0 w 12192417"/>
              <a:gd name="connsiteY50" fmla="*/ 2791958 h 5095933"/>
              <a:gd name="connsiteX51" fmla="*/ 0 w 12192417"/>
              <a:gd name="connsiteY51" fmla="*/ 2162231 h 509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417" h="5095933">
                <a:moveTo>
                  <a:pt x="0" y="0"/>
                </a:moveTo>
                <a:lnTo>
                  <a:pt x="71931" y="12261"/>
                </a:lnTo>
                <a:lnTo>
                  <a:pt x="282848" y="48343"/>
                </a:lnTo>
                <a:lnTo>
                  <a:pt x="436463" y="73565"/>
                </a:lnTo>
                <a:lnTo>
                  <a:pt x="619338" y="100188"/>
                </a:lnTo>
                <a:lnTo>
                  <a:pt x="836350" y="132066"/>
                </a:lnTo>
                <a:lnTo>
                  <a:pt x="1076527" y="165696"/>
                </a:lnTo>
                <a:lnTo>
                  <a:pt x="1347183" y="201077"/>
                </a:lnTo>
                <a:lnTo>
                  <a:pt x="1642222" y="238560"/>
                </a:lnTo>
                <a:lnTo>
                  <a:pt x="1962863" y="276043"/>
                </a:lnTo>
                <a:lnTo>
                  <a:pt x="2304231" y="314227"/>
                </a:lnTo>
                <a:lnTo>
                  <a:pt x="2672420" y="349608"/>
                </a:lnTo>
                <a:lnTo>
                  <a:pt x="3057677" y="383588"/>
                </a:lnTo>
                <a:lnTo>
                  <a:pt x="3464880" y="414415"/>
                </a:lnTo>
                <a:lnTo>
                  <a:pt x="3889151" y="443841"/>
                </a:lnTo>
                <a:lnTo>
                  <a:pt x="4331709" y="471515"/>
                </a:lnTo>
                <a:lnTo>
                  <a:pt x="4558475" y="481324"/>
                </a:lnTo>
                <a:lnTo>
                  <a:pt x="4790117" y="492183"/>
                </a:lnTo>
                <a:lnTo>
                  <a:pt x="5025417" y="502342"/>
                </a:lnTo>
                <a:lnTo>
                  <a:pt x="5261936" y="508998"/>
                </a:lnTo>
                <a:lnTo>
                  <a:pt x="5503331" y="514953"/>
                </a:lnTo>
                <a:lnTo>
                  <a:pt x="5747166" y="521259"/>
                </a:lnTo>
                <a:lnTo>
                  <a:pt x="5995876" y="525463"/>
                </a:lnTo>
                <a:lnTo>
                  <a:pt x="6247025" y="525463"/>
                </a:lnTo>
                <a:lnTo>
                  <a:pt x="6500612" y="527565"/>
                </a:lnTo>
                <a:lnTo>
                  <a:pt x="6756638" y="525463"/>
                </a:lnTo>
                <a:lnTo>
                  <a:pt x="7016321" y="521259"/>
                </a:lnTo>
                <a:lnTo>
                  <a:pt x="7276004" y="517406"/>
                </a:lnTo>
                <a:lnTo>
                  <a:pt x="7539344" y="508998"/>
                </a:lnTo>
                <a:lnTo>
                  <a:pt x="7805123" y="500241"/>
                </a:lnTo>
                <a:lnTo>
                  <a:pt x="8070902" y="490082"/>
                </a:lnTo>
                <a:lnTo>
                  <a:pt x="8339120" y="475719"/>
                </a:lnTo>
                <a:lnTo>
                  <a:pt x="8609775" y="458554"/>
                </a:lnTo>
                <a:lnTo>
                  <a:pt x="8881650" y="442089"/>
                </a:lnTo>
                <a:lnTo>
                  <a:pt x="9153525" y="421071"/>
                </a:lnTo>
                <a:lnTo>
                  <a:pt x="9429057" y="395849"/>
                </a:lnTo>
                <a:lnTo>
                  <a:pt x="9700932" y="370626"/>
                </a:lnTo>
                <a:lnTo>
                  <a:pt x="9977683" y="341551"/>
                </a:lnTo>
                <a:lnTo>
                  <a:pt x="10255654" y="309673"/>
                </a:lnTo>
                <a:lnTo>
                  <a:pt x="10529967" y="276043"/>
                </a:lnTo>
                <a:lnTo>
                  <a:pt x="10807938" y="236809"/>
                </a:lnTo>
                <a:lnTo>
                  <a:pt x="11084689" y="194772"/>
                </a:lnTo>
                <a:lnTo>
                  <a:pt x="11362660" y="153085"/>
                </a:lnTo>
                <a:lnTo>
                  <a:pt x="11639411" y="104392"/>
                </a:lnTo>
                <a:lnTo>
                  <a:pt x="11914944" y="54648"/>
                </a:lnTo>
                <a:lnTo>
                  <a:pt x="12191695" y="2452"/>
                </a:lnTo>
                <a:lnTo>
                  <a:pt x="12191695" y="2162231"/>
                </a:lnTo>
                <a:lnTo>
                  <a:pt x="12192417" y="2162231"/>
                </a:lnTo>
                <a:lnTo>
                  <a:pt x="12192417" y="5095933"/>
                </a:lnTo>
                <a:lnTo>
                  <a:pt x="0" y="5095933"/>
                </a:lnTo>
                <a:lnTo>
                  <a:pt x="0" y="2791958"/>
                </a:lnTo>
                <a:lnTo>
                  <a:pt x="0" y="216223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72" name="Freeform 7">
            <a:extLst>
              <a:ext uri="{FF2B5EF4-FFF2-40B4-BE49-F238E27FC236}">
                <a16:creationId xmlns:a16="http://schemas.microsoft.com/office/drawing/2014/main" id="{5B562CD4-39C5-44ED-BD68-B789B305E0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1460230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3" name="Title 42">
            <a:extLst>
              <a:ext uri="{FF2B5EF4-FFF2-40B4-BE49-F238E27FC236}">
                <a16:creationId xmlns:a16="http://schemas.microsoft.com/office/drawing/2014/main" id="{4C8BC353-E1D7-CF4B-B062-884DF8D56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18071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WEEK TEN</a:t>
            </a:r>
          </a:p>
        </p:txBody>
      </p:sp>
      <p:pic>
        <p:nvPicPr>
          <p:cNvPr id="22" name="Picture 2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757C186-A7A6-A84B-87B6-9CD9638923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42857" y="5781407"/>
            <a:ext cx="4449144" cy="1012180"/>
          </a:xfrm>
          <a:prstGeom prst="rect">
            <a:avLst/>
          </a:prstGeom>
          <a:effectLst/>
        </p:spPr>
      </p:pic>
      <p:pic>
        <p:nvPicPr>
          <p:cNvPr id="7" name="Content Placeholder 6" descr="Diagram&#10;&#10;Description automatically generated">
            <a:extLst>
              <a:ext uri="{FF2B5EF4-FFF2-40B4-BE49-F238E27FC236}">
                <a16:creationId xmlns:a16="http://schemas.microsoft.com/office/drawing/2014/main" id="{7C1C2E8F-EB8F-8E05-4DFB-4027CB39CE6B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8"/>
          <a:stretch>
            <a:fillRect/>
          </a:stretch>
        </p:blipFill>
        <p:spPr>
          <a:xfrm>
            <a:off x="6665673" y="293475"/>
            <a:ext cx="5150998" cy="5487932"/>
          </a:xfrm>
        </p:spPr>
      </p:pic>
      <p:pic>
        <p:nvPicPr>
          <p:cNvPr id="4" name="Content Placeholder 3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B514AA70-6C19-FA2E-3B9B-3B9E65C40CB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9"/>
          <a:stretch>
            <a:fillRect/>
          </a:stretch>
        </p:blipFill>
        <p:spPr>
          <a:xfrm>
            <a:off x="533400" y="1305653"/>
            <a:ext cx="5557878" cy="5487933"/>
          </a:xfrm>
        </p:spPr>
      </p:pic>
    </p:spTree>
    <p:extLst>
      <p:ext uri="{BB962C8B-B14F-4D97-AF65-F5344CB8AC3E}">
        <p14:creationId xmlns:p14="http://schemas.microsoft.com/office/powerpoint/2010/main" val="7853945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0000">
              <a:schemeClr val="accent4">
                <a:lumMod val="50000"/>
              </a:schemeClr>
            </a:gs>
            <a:gs pos="37000">
              <a:schemeClr val="accent4">
                <a:lumMod val="89000"/>
              </a:schemeClr>
            </a:gs>
            <a:gs pos="69000">
              <a:schemeClr val="accent4">
                <a:lumMod val="75000"/>
              </a:schemeClr>
            </a:gs>
            <a:gs pos="47000">
              <a:schemeClr val="accent4">
                <a:lumMod val="7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iagram&#10;&#10;Description automatically generated with low confidence">
            <a:extLst>
              <a:ext uri="{FF2B5EF4-FFF2-40B4-BE49-F238E27FC236}">
                <a16:creationId xmlns:a16="http://schemas.microsoft.com/office/drawing/2014/main" id="{A1171BBF-D422-F277-3225-9C93D51827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13" r="3090"/>
          <a:stretch/>
        </p:blipFill>
        <p:spPr>
          <a:xfrm>
            <a:off x="6784516" y="1477357"/>
            <a:ext cx="4955540" cy="3903285"/>
          </a:xfrm>
          <a:prstGeom prst="rect">
            <a:avLst/>
          </a:prstGeom>
        </p:spPr>
      </p:pic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52FE8DE9-8E14-BD35-1801-5285901BAB1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46" r="4416" b="-2"/>
          <a:stretch/>
        </p:blipFill>
        <p:spPr>
          <a:xfrm>
            <a:off x="451944" y="258552"/>
            <a:ext cx="5806966" cy="6113573"/>
          </a:xfrm>
          <a:prstGeom prst="rect">
            <a:avLst/>
          </a:prstGeom>
        </p:spPr>
      </p:pic>
      <p:pic>
        <p:nvPicPr>
          <p:cNvPr id="5" name="Picture 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F6891B67-5C26-D0AD-E3D6-B6173293AC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2857" y="5781407"/>
            <a:ext cx="4449144" cy="101218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2633128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:a16="http://schemas.microsoft.com/office/drawing/2014/main" id="{412E3267-7ABE-412B-8580-47EC0D1F61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20B62C5A-2250-4380-AB23-DB87446CCE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62" name="Oval 61">
            <a:extLst>
              <a:ext uri="{FF2B5EF4-FFF2-40B4-BE49-F238E27FC236}">
                <a16:creationId xmlns:a16="http://schemas.microsoft.com/office/drawing/2014/main" id="{D42CF425-7213-4F89-B0FF-4C2BDDD9C6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id="{D35DA97D-88F8-4249-B650-4FC9FD50A3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43F38673-6E30-4BAE-AC67-0B283EBF42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68" name="Rectangle 67">
            <a:extLst>
              <a:ext uri="{FF2B5EF4-FFF2-40B4-BE49-F238E27FC236}">
                <a16:creationId xmlns:a16="http://schemas.microsoft.com/office/drawing/2014/main" id="{202A25CB-1ED1-4C87-AB49-8D3BC684D1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0" name="Freeform: Shape 69">
            <a:extLst>
              <a:ext uri="{FF2B5EF4-FFF2-40B4-BE49-F238E27FC236}">
                <a16:creationId xmlns:a16="http://schemas.microsoft.com/office/drawing/2014/main" id="{BC004C91-9324-4E94-BC28-856AE162D3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1" y="1762067"/>
            <a:ext cx="12192417" cy="5095933"/>
          </a:xfrm>
          <a:custGeom>
            <a:avLst/>
            <a:gdLst>
              <a:gd name="connsiteX0" fmla="*/ 0 w 12192417"/>
              <a:gd name="connsiteY0" fmla="*/ 0 h 5095933"/>
              <a:gd name="connsiteX1" fmla="*/ 71931 w 12192417"/>
              <a:gd name="connsiteY1" fmla="*/ 12261 h 5095933"/>
              <a:gd name="connsiteX2" fmla="*/ 282848 w 12192417"/>
              <a:gd name="connsiteY2" fmla="*/ 48343 h 5095933"/>
              <a:gd name="connsiteX3" fmla="*/ 436463 w 12192417"/>
              <a:gd name="connsiteY3" fmla="*/ 73565 h 5095933"/>
              <a:gd name="connsiteX4" fmla="*/ 619338 w 12192417"/>
              <a:gd name="connsiteY4" fmla="*/ 100188 h 5095933"/>
              <a:gd name="connsiteX5" fmla="*/ 836350 w 12192417"/>
              <a:gd name="connsiteY5" fmla="*/ 132066 h 5095933"/>
              <a:gd name="connsiteX6" fmla="*/ 1076527 w 12192417"/>
              <a:gd name="connsiteY6" fmla="*/ 165696 h 5095933"/>
              <a:gd name="connsiteX7" fmla="*/ 1347183 w 12192417"/>
              <a:gd name="connsiteY7" fmla="*/ 201077 h 5095933"/>
              <a:gd name="connsiteX8" fmla="*/ 1642222 w 12192417"/>
              <a:gd name="connsiteY8" fmla="*/ 238560 h 5095933"/>
              <a:gd name="connsiteX9" fmla="*/ 1962863 w 12192417"/>
              <a:gd name="connsiteY9" fmla="*/ 276043 h 5095933"/>
              <a:gd name="connsiteX10" fmla="*/ 2304231 w 12192417"/>
              <a:gd name="connsiteY10" fmla="*/ 314227 h 5095933"/>
              <a:gd name="connsiteX11" fmla="*/ 2672420 w 12192417"/>
              <a:gd name="connsiteY11" fmla="*/ 349608 h 5095933"/>
              <a:gd name="connsiteX12" fmla="*/ 3057677 w 12192417"/>
              <a:gd name="connsiteY12" fmla="*/ 383588 h 5095933"/>
              <a:gd name="connsiteX13" fmla="*/ 3464880 w 12192417"/>
              <a:gd name="connsiteY13" fmla="*/ 414415 h 5095933"/>
              <a:gd name="connsiteX14" fmla="*/ 3889151 w 12192417"/>
              <a:gd name="connsiteY14" fmla="*/ 443841 h 5095933"/>
              <a:gd name="connsiteX15" fmla="*/ 4331709 w 12192417"/>
              <a:gd name="connsiteY15" fmla="*/ 471515 h 5095933"/>
              <a:gd name="connsiteX16" fmla="*/ 4558475 w 12192417"/>
              <a:gd name="connsiteY16" fmla="*/ 481324 h 5095933"/>
              <a:gd name="connsiteX17" fmla="*/ 4790117 w 12192417"/>
              <a:gd name="connsiteY17" fmla="*/ 492183 h 5095933"/>
              <a:gd name="connsiteX18" fmla="*/ 5025417 w 12192417"/>
              <a:gd name="connsiteY18" fmla="*/ 502342 h 5095933"/>
              <a:gd name="connsiteX19" fmla="*/ 5261936 w 12192417"/>
              <a:gd name="connsiteY19" fmla="*/ 508998 h 5095933"/>
              <a:gd name="connsiteX20" fmla="*/ 5503331 w 12192417"/>
              <a:gd name="connsiteY20" fmla="*/ 514953 h 5095933"/>
              <a:gd name="connsiteX21" fmla="*/ 5747166 w 12192417"/>
              <a:gd name="connsiteY21" fmla="*/ 521259 h 5095933"/>
              <a:gd name="connsiteX22" fmla="*/ 5995876 w 12192417"/>
              <a:gd name="connsiteY22" fmla="*/ 525463 h 5095933"/>
              <a:gd name="connsiteX23" fmla="*/ 6247025 w 12192417"/>
              <a:gd name="connsiteY23" fmla="*/ 525463 h 5095933"/>
              <a:gd name="connsiteX24" fmla="*/ 6500612 w 12192417"/>
              <a:gd name="connsiteY24" fmla="*/ 527565 h 5095933"/>
              <a:gd name="connsiteX25" fmla="*/ 6756638 w 12192417"/>
              <a:gd name="connsiteY25" fmla="*/ 525463 h 5095933"/>
              <a:gd name="connsiteX26" fmla="*/ 7016321 w 12192417"/>
              <a:gd name="connsiteY26" fmla="*/ 521259 h 5095933"/>
              <a:gd name="connsiteX27" fmla="*/ 7276004 w 12192417"/>
              <a:gd name="connsiteY27" fmla="*/ 517406 h 5095933"/>
              <a:gd name="connsiteX28" fmla="*/ 7539344 w 12192417"/>
              <a:gd name="connsiteY28" fmla="*/ 508998 h 5095933"/>
              <a:gd name="connsiteX29" fmla="*/ 7805123 w 12192417"/>
              <a:gd name="connsiteY29" fmla="*/ 500241 h 5095933"/>
              <a:gd name="connsiteX30" fmla="*/ 8070902 w 12192417"/>
              <a:gd name="connsiteY30" fmla="*/ 490082 h 5095933"/>
              <a:gd name="connsiteX31" fmla="*/ 8339120 w 12192417"/>
              <a:gd name="connsiteY31" fmla="*/ 475719 h 5095933"/>
              <a:gd name="connsiteX32" fmla="*/ 8609775 w 12192417"/>
              <a:gd name="connsiteY32" fmla="*/ 458554 h 5095933"/>
              <a:gd name="connsiteX33" fmla="*/ 8881650 w 12192417"/>
              <a:gd name="connsiteY33" fmla="*/ 442089 h 5095933"/>
              <a:gd name="connsiteX34" fmla="*/ 9153525 w 12192417"/>
              <a:gd name="connsiteY34" fmla="*/ 421071 h 5095933"/>
              <a:gd name="connsiteX35" fmla="*/ 9429057 w 12192417"/>
              <a:gd name="connsiteY35" fmla="*/ 395849 h 5095933"/>
              <a:gd name="connsiteX36" fmla="*/ 9700932 w 12192417"/>
              <a:gd name="connsiteY36" fmla="*/ 370626 h 5095933"/>
              <a:gd name="connsiteX37" fmla="*/ 9977683 w 12192417"/>
              <a:gd name="connsiteY37" fmla="*/ 341551 h 5095933"/>
              <a:gd name="connsiteX38" fmla="*/ 10255654 w 12192417"/>
              <a:gd name="connsiteY38" fmla="*/ 309673 h 5095933"/>
              <a:gd name="connsiteX39" fmla="*/ 10529967 w 12192417"/>
              <a:gd name="connsiteY39" fmla="*/ 276043 h 5095933"/>
              <a:gd name="connsiteX40" fmla="*/ 10807938 w 12192417"/>
              <a:gd name="connsiteY40" fmla="*/ 236809 h 5095933"/>
              <a:gd name="connsiteX41" fmla="*/ 11084689 w 12192417"/>
              <a:gd name="connsiteY41" fmla="*/ 194772 h 5095933"/>
              <a:gd name="connsiteX42" fmla="*/ 11362660 w 12192417"/>
              <a:gd name="connsiteY42" fmla="*/ 153085 h 5095933"/>
              <a:gd name="connsiteX43" fmla="*/ 11639411 w 12192417"/>
              <a:gd name="connsiteY43" fmla="*/ 104392 h 5095933"/>
              <a:gd name="connsiteX44" fmla="*/ 11914944 w 12192417"/>
              <a:gd name="connsiteY44" fmla="*/ 54648 h 5095933"/>
              <a:gd name="connsiteX45" fmla="*/ 12191695 w 12192417"/>
              <a:gd name="connsiteY45" fmla="*/ 2452 h 5095933"/>
              <a:gd name="connsiteX46" fmla="*/ 12191695 w 12192417"/>
              <a:gd name="connsiteY46" fmla="*/ 2162231 h 5095933"/>
              <a:gd name="connsiteX47" fmla="*/ 12192417 w 12192417"/>
              <a:gd name="connsiteY47" fmla="*/ 2162231 h 5095933"/>
              <a:gd name="connsiteX48" fmla="*/ 12192417 w 12192417"/>
              <a:gd name="connsiteY48" fmla="*/ 5095933 h 5095933"/>
              <a:gd name="connsiteX49" fmla="*/ 0 w 12192417"/>
              <a:gd name="connsiteY49" fmla="*/ 5095933 h 5095933"/>
              <a:gd name="connsiteX50" fmla="*/ 0 w 12192417"/>
              <a:gd name="connsiteY50" fmla="*/ 2791958 h 5095933"/>
              <a:gd name="connsiteX51" fmla="*/ 0 w 12192417"/>
              <a:gd name="connsiteY51" fmla="*/ 2162231 h 509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417" h="5095933">
                <a:moveTo>
                  <a:pt x="0" y="0"/>
                </a:moveTo>
                <a:lnTo>
                  <a:pt x="71931" y="12261"/>
                </a:lnTo>
                <a:lnTo>
                  <a:pt x="282848" y="48343"/>
                </a:lnTo>
                <a:lnTo>
                  <a:pt x="436463" y="73565"/>
                </a:lnTo>
                <a:lnTo>
                  <a:pt x="619338" y="100188"/>
                </a:lnTo>
                <a:lnTo>
                  <a:pt x="836350" y="132066"/>
                </a:lnTo>
                <a:lnTo>
                  <a:pt x="1076527" y="165696"/>
                </a:lnTo>
                <a:lnTo>
                  <a:pt x="1347183" y="201077"/>
                </a:lnTo>
                <a:lnTo>
                  <a:pt x="1642222" y="238560"/>
                </a:lnTo>
                <a:lnTo>
                  <a:pt x="1962863" y="276043"/>
                </a:lnTo>
                <a:lnTo>
                  <a:pt x="2304231" y="314227"/>
                </a:lnTo>
                <a:lnTo>
                  <a:pt x="2672420" y="349608"/>
                </a:lnTo>
                <a:lnTo>
                  <a:pt x="3057677" y="383588"/>
                </a:lnTo>
                <a:lnTo>
                  <a:pt x="3464880" y="414415"/>
                </a:lnTo>
                <a:lnTo>
                  <a:pt x="3889151" y="443841"/>
                </a:lnTo>
                <a:lnTo>
                  <a:pt x="4331709" y="471515"/>
                </a:lnTo>
                <a:lnTo>
                  <a:pt x="4558475" y="481324"/>
                </a:lnTo>
                <a:lnTo>
                  <a:pt x="4790117" y="492183"/>
                </a:lnTo>
                <a:lnTo>
                  <a:pt x="5025417" y="502342"/>
                </a:lnTo>
                <a:lnTo>
                  <a:pt x="5261936" y="508998"/>
                </a:lnTo>
                <a:lnTo>
                  <a:pt x="5503331" y="514953"/>
                </a:lnTo>
                <a:lnTo>
                  <a:pt x="5747166" y="521259"/>
                </a:lnTo>
                <a:lnTo>
                  <a:pt x="5995876" y="525463"/>
                </a:lnTo>
                <a:lnTo>
                  <a:pt x="6247025" y="525463"/>
                </a:lnTo>
                <a:lnTo>
                  <a:pt x="6500612" y="527565"/>
                </a:lnTo>
                <a:lnTo>
                  <a:pt x="6756638" y="525463"/>
                </a:lnTo>
                <a:lnTo>
                  <a:pt x="7016321" y="521259"/>
                </a:lnTo>
                <a:lnTo>
                  <a:pt x="7276004" y="517406"/>
                </a:lnTo>
                <a:lnTo>
                  <a:pt x="7539344" y="508998"/>
                </a:lnTo>
                <a:lnTo>
                  <a:pt x="7805123" y="500241"/>
                </a:lnTo>
                <a:lnTo>
                  <a:pt x="8070902" y="490082"/>
                </a:lnTo>
                <a:lnTo>
                  <a:pt x="8339120" y="475719"/>
                </a:lnTo>
                <a:lnTo>
                  <a:pt x="8609775" y="458554"/>
                </a:lnTo>
                <a:lnTo>
                  <a:pt x="8881650" y="442089"/>
                </a:lnTo>
                <a:lnTo>
                  <a:pt x="9153525" y="421071"/>
                </a:lnTo>
                <a:lnTo>
                  <a:pt x="9429057" y="395849"/>
                </a:lnTo>
                <a:lnTo>
                  <a:pt x="9700932" y="370626"/>
                </a:lnTo>
                <a:lnTo>
                  <a:pt x="9977683" y="341551"/>
                </a:lnTo>
                <a:lnTo>
                  <a:pt x="10255654" y="309673"/>
                </a:lnTo>
                <a:lnTo>
                  <a:pt x="10529967" y="276043"/>
                </a:lnTo>
                <a:lnTo>
                  <a:pt x="10807938" y="236809"/>
                </a:lnTo>
                <a:lnTo>
                  <a:pt x="11084689" y="194772"/>
                </a:lnTo>
                <a:lnTo>
                  <a:pt x="11362660" y="153085"/>
                </a:lnTo>
                <a:lnTo>
                  <a:pt x="11639411" y="104392"/>
                </a:lnTo>
                <a:lnTo>
                  <a:pt x="11914944" y="54648"/>
                </a:lnTo>
                <a:lnTo>
                  <a:pt x="12191695" y="2452"/>
                </a:lnTo>
                <a:lnTo>
                  <a:pt x="12191695" y="2162231"/>
                </a:lnTo>
                <a:lnTo>
                  <a:pt x="12192417" y="2162231"/>
                </a:lnTo>
                <a:lnTo>
                  <a:pt x="12192417" y="5095933"/>
                </a:lnTo>
                <a:lnTo>
                  <a:pt x="0" y="5095933"/>
                </a:lnTo>
                <a:lnTo>
                  <a:pt x="0" y="2791958"/>
                </a:lnTo>
                <a:lnTo>
                  <a:pt x="0" y="216223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72" name="Freeform 7">
            <a:extLst>
              <a:ext uri="{FF2B5EF4-FFF2-40B4-BE49-F238E27FC236}">
                <a16:creationId xmlns:a16="http://schemas.microsoft.com/office/drawing/2014/main" id="{5B562CD4-39C5-44ED-BD68-B789B305E0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1460230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3" name="Title 42">
            <a:extLst>
              <a:ext uri="{FF2B5EF4-FFF2-40B4-BE49-F238E27FC236}">
                <a16:creationId xmlns:a16="http://schemas.microsoft.com/office/drawing/2014/main" id="{4C8BC353-E1D7-CF4B-B062-884DF8D56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18071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WEEK TEN</a:t>
            </a:r>
          </a:p>
        </p:txBody>
      </p:sp>
      <p:pic>
        <p:nvPicPr>
          <p:cNvPr id="22" name="Picture 2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757C186-A7A6-A84B-87B6-9CD9638923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42857" y="5781407"/>
            <a:ext cx="4449144" cy="1012180"/>
          </a:xfrm>
          <a:prstGeom prst="rect">
            <a:avLst/>
          </a:prstGeom>
          <a:effectLst/>
        </p:spPr>
      </p:pic>
      <p:pic>
        <p:nvPicPr>
          <p:cNvPr id="6" name="Content Placeholder 5" descr="Diagram&#10;&#10;Description automatically generated">
            <a:extLst>
              <a:ext uri="{FF2B5EF4-FFF2-40B4-BE49-F238E27FC236}">
                <a16:creationId xmlns:a16="http://schemas.microsoft.com/office/drawing/2014/main" id="{76738592-121B-C0AD-06D5-F1CD1E3D41B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8"/>
          <a:stretch>
            <a:fillRect/>
          </a:stretch>
        </p:blipFill>
        <p:spPr>
          <a:xfrm>
            <a:off x="145665" y="1364719"/>
            <a:ext cx="4754368" cy="5112281"/>
          </a:xfrm>
        </p:spPr>
      </p:pic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E85A37EC-1FA5-0960-335C-B6D7F225A9C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96000" y="115405"/>
            <a:ext cx="5896657" cy="570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32241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Picture 95">
            <a:extLst>
              <a:ext uri="{FF2B5EF4-FFF2-40B4-BE49-F238E27FC236}">
                <a16:creationId xmlns:a16="http://schemas.microsoft.com/office/drawing/2014/main" id="{0F7302AF-86B9-441B-8D24-AC382E2A43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98" name="Picture 97">
            <a:extLst>
              <a:ext uri="{FF2B5EF4-FFF2-40B4-BE49-F238E27FC236}">
                <a16:creationId xmlns:a16="http://schemas.microsoft.com/office/drawing/2014/main" id="{99A2A6C2-D371-4C6B-B50F-CC71C6D010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00" name="Oval 99">
            <a:extLst>
              <a:ext uri="{FF2B5EF4-FFF2-40B4-BE49-F238E27FC236}">
                <a16:creationId xmlns:a16="http://schemas.microsoft.com/office/drawing/2014/main" id="{5F07A6A6-E44B-411E-AA18-65E4811366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02" name="Picture 101">
            <a:extLst>
              <a:ext uri="{FF2B5EF4-FFF2-40B4-BE49-F238E27FC236}">
                <a16:creationId xmlns:a16="http://schemas.microsoft.com/office/drawing/2014/main" id="{8CC3468F-5EED-42B0-8507-F30360E1D5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id="{591711EE-029D-453C-9AE9-E87829F1D3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06" name="Rectangle 105">
            <a:extLst>
              <a:ext uri="{FF2B5EF4-FFF2-40B4-BE49-F238E27FC236}">
                <a16:creationId xmlns:a16="http://schemas.microsoft.com/office/drawing/2014/main" id="{5D5A8E14-301B-40C0-A174-D2232EF95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3" name="Title 42">
            <a:extLst>
              <a:ext uri="{FF2B5EF4-FFF2-40B4-BE49-F238E27FC236}">
                <a16:creationId xmlns:a16="http://schemas.microsoft.com/office/drawing/2014/main" id="{4C8BC353-E1D7-CF4B-B062-884DF8D56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882401"/>
            <a:ext cx="9164206" cy="8314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dirty="0"/>
              <a:t>WEEK TEN</a:t>
            </a:r>
          </a:p>
        </p:txBody>
      </p:sp>
      <p:pic>
        <p:nvPicPr>
          <p:cNvPr id="8" name="Picture 7" descr="Text&#10;&#10;Description automatically generated with medium confidence">
            <a:extLst>
              <a:ext uri="{FF2B5EF4-FFF2-40B4-BE49-F238E27FC236}">
                <a16:creationId xmlns:a16="http://schemas.microsoft.com/office/drawing/2014/main" id="{F3F3DE2C-6CA6-B519-DB5A-BA880C86F14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06988" y="241650"/>
            <a:ext cx="5292232" cy="602018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1ADA9CB1-D197-3820-1E2E-A3F6A35AFF2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7343" y="241650"/>
            <a:ext cx="4342275" cy="54965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pic>
        <p:nvPicPr>
          <p:cNvPr id="22" name="Picture 2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757C186-A7A6-A84B-87B6-9CD9638923E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61056" y="6161450"/>
            <a:ext cx="2953512" cy="67192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7579640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Picture 122">
            <a:extLst>
              <a:ext uri="{FF2B5EF4-FFF2-40B4-BE49-F238E27FC236}">
                <a16:creationId xmlns:a16="http://schemas.microsoft.com/office/drawing/2014/main" id="{41B68C77-138E-4BF7-A276-BD0C78A42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25" name="Picture 124">
            <a:extLst>
              <a:ext uri="{FF2B5EF4-FFF2-40B4-BE49-F238E27FC236}">
                <a16:creationId xmlns:a16="http://schemas.microsoft.com/office/drawing/2014/main" id="{7C268552-D473-46ED-B1B8-422042C4DE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27" name="Oval 126">
            <a:extLst>
              <a:ext uri="{FF2B5EF4-FFF2-40B4-BE49-F238E27FC236}">
                <a16:creationId xmlns:a16="http://schemas.microsoft.com/office/drawing/2014/main" id="{4AC0CD9D-7610-4620-93B4-798CCD9AB5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29" name="Picture 128">
            <a:extLst>
              <a:ext uri="{FF2B5EF4-FFF2-40B4-BE49-F238E27FC236}">
                <a16:creationId xmlns:a16="http://schemas.microsoft.com/office/drawing/2014/main" id="{B9238B3E-24AA-439A-B527-6C5DF6D721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31" name="Picture 130">
            <a:extLst>
              <a:ext uri="{FF2B5EF4-FFF2-40B4-BE49-F238E27FC236}">
                <a16:creationId xmlns:a16="http://schemas.microsoft.com/office/drawing/2014/main" id="{69F01145-BEA3-4CBF-AA21-10077B948C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33" name="Rectangle 132">
            <a:extLst>
              <a:ext uri="{FF2B5EF4-FFF2-40B4-BE49-F238E27FC236}">
                <a16:creationId xmlns:a16="http://schemas.microsoft.com/office/drawing/2014/main" id="{DE4D62F9-188E-4530-84C2-24BDEE4BEB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5" name="Rectangle 134">
            <a:extLst>
              <a:ext uri="{FF2B5EF4-FFF2-40B4-BE49-F238E27FC236}">
                <a16:creationId xmlns:a16="http://schemas.microsoft.com/office/drawing/2014/main" id="{144A11D1-6963-485E-86DE-760B074343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itle 42">
            <a:extLst>
              <a:ext uri="{FF2B5EF4-FFF2-40B4-BE49-F238E27FC236}">
                <a16:creationId xmlns:a16="http://schemas.microsoft.com/office/drawing/2014/main" id="{4C8BC353-E1D7-CF4B-B062-884DF8D56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223" y="629266"/>
            <a:ext cx="3116690" cy="559455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b="0" i="0" kern="120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LEARNING SPOT</a:t>
            </a:r>
          </a:p>
        </p:txBody>
      </p:sp>
      <p:sp>
        <p:nvSpPr>
          <p:cNvPr id="137" name="Freeform 7">
            <a:extLst>
              <a:ext uri="{FF2B5EF4-FFF2-40B4-BE49-F238E27FC236}">
                <a16:creationId xmlns:a16="http://schemas.microsoft.com/office/drawing/2014/main" id="{93BDF132-E4EF-4CB3-9A12-1EB75E159A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4811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9" name="Freeform: Shape 138">
            <a:extLst>
              <a:ext uri="{FF2B5EF4-FFF2-40B4-BE49-F238E27FC236}">
                <a16:creationId xmlns:a16="http://schemas.microsoft.com/office/drawing/2014/main" id="{F8486D32-0A56-4407-A9D1-7AFC169465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61310" y="0"/>
            <a:ext cx="8030690" cy="6858000"/>
          </a:xfrm>
          <a:custGeom>
            <a:avLst/>
            <a:gdLst>
              <a:gd name="connsiteX0" fmla="*/ 1176 w 8030690"/>
              <a:gd name="connsiteY0" fmla="*/ 0 h 6858000"/>
              <a:gd name="connsiteX1" fmla="*/ 1344715 w 8030690"/>
              <a:gd name="connsiteY1" fmla="*/ 0 h 6858000"/>
              <a:gd name="connsiteX2" fmla="*/ 1344715 w 8030690"/>
              <a:gd name="connsiteY2" fmla="*/ 0 h 6858000"/>
              <a:gd name="connsiteX3" fmla="*/ 8030690 w 8030690"/>
              <a:gd name="connsiteY3" fmla="*/ 0 h 6858000"/>
              <a:gd name="connsiteX4" fmla="*/ 8030690 w 8030690"/>
              <a:gd name="connsiteY4" fmla="*/ 6858000 h 6858000"/>
              <a:gd name="connsiteX5" fmla="*/ 477746 w 8030690"/>
              <a:gd name="connsiteY5" fmla="*/ 6858000 h 6858000"/>
              <a:gd name="connsiteX6" fmla="*/ 477746 w 8030690"/>
              <a:gd name="connsiteY6" fmla="*/ 6858000 h 6858000"/>
              <a:gd name="connsiteX7" fmla="*/ 0 w 8030690"/>
              <a:gd name="connsiteY7" fmla="*/ 6858000 h 6858000"/>
              <a:gd name="connsiteX8" fmla="*/ 5883 w 8030690"/>
              <a:gd name="connsiteY8" fmla="*/ 6817538 h 6858000"/>
              <a:gd name="connsiteX9" fmla="*/ 23196 w 8030690"/>
              <a:gd name="connsiteY9" fmla="*/ 6698894 h 6858000"/>
              <a:gd name="connsiteX10" fmla="*/ 35298 w 8030690"/>
              <a:gd name="connsiteY10" fmla="*/ 6612483 h 6858000"/>
              <a:gd name="connsiteX11" fmla="*/ 48073 w 8030690"/>
              <a:gd name="connsiteY11" fmla="*/ 6509613 h 6858000"/>
              <a:gd name="connsiteX12" fmla="*/ 63369 w 8030690"/>
              <a:gd name="connsiteY12" fmla="*/ 6387541 h 6858000"/>
              <a:gd name="connsiteX13" fmla="*/ 79506 w 8030690"/>
              <a:gd name="connsiteY13" fmla="*/ 6252438 h 6858000"/>
              <a:gd name="connsiteX14" fmla="*/ 96483 w 8030690"/>
              <a:gd name="connsiteY14" fmla="*/ 6100191 h 6858000"/>
              <a:gd name="connsiteX15" fmla="*/ 114468 w 8030690"/>
              <a:gd name="connsiteY15" fmla="*/ 5934227 h 6858000"/>
              <a:gd name="connsiteX16" fmla="*/ 132454 w 8030690"/>
              <a:gd name="connsiteY16" fmla="*/ 5753862 h 6858000"/>
              <a:gd name="connsiteX17" fmla="*/ 150775 w 8030690"/>
              <a:gd name="connsiteY17" fmla="*/ 5561838 h 6858000"/>
              <a:gd name="connsiteX18" fmla="*/ 167752 w 8030690"/>
              <a:gd name="connsiteY18" fmla="*/ 5354726 h 6858000"/>
              <a:gd name="connsiteX19" fmla="*/ 184057 w 8030690"/>
              <a:gd name="connsiteY19" fmla="*/ 5138013 h 6858000"/>
              <a:gd name="connsiteX20" fmla="*/ 198849 w 8030690"/>
              <a:gd name="connsiteY20" fmla="*/ 4908956 h 6858000"/>
              <a:gd name="connsiteX21" fmla="*/ 212968 w 8030690"/>
              <a:gd name="connsiteY21" fmla="*/ 4670298 h 6858000"/>
              <a:gd name="connsiteX22" fmla="*/ 226248 w 8030690"/>
              <a:gd name="connsiteY22" fmla="*/ 4421352 h 6858000"/>
              <a:gd name="connsiteX23" fmla="*/ 230954 w 8030690"/>
              <a:gd name="connsiteY23" fmla="*/ 4293793 h 6858000"/>
              <a:gd name="connsiteX24" fmla="*/ 236165 w 8030690"/>
              <a:gd name="connsiteY24" fmla="*/ 4163491 h 6858000"/>
              <a:gd name="connsiteX25" fmla="*/ 241039 w 8030690"/>
              <a:gd name="connsiteY25" fmla="*/ 4031132 h 6858000"/>
              <a:gd name="connsiteX26" fmla="*/ 244233 w 8030690"/>
              <a:gd name="connsiteY26" fmla="*/ 3898087 h 6858000"/>
              <a:gd name="connsiteX27" fmla="*/ 247091 w 8030690"/>
              <a:gd name="connsiteY27" fmla="*/ 3762298 h 6858000"/>
              <a:gd name="connsiteX28" fmla="*/ 250116 w 8030690"/>
              <a:gd name="connsiteY28" fmla="*/ 3625138 h 6858000"/>
              <a:gd name="connsiteX29" fmla="*/ 252133 w 8030690"/>
              <a:gd name="connsiteY29" fmla="*/ 3485235 h 6858000"/>
              <a:gd name="connsiteX30" fmla="*/ 252133 w 8030690"/>
              <a:gd name="connsiteY30" fmla="*/ 3343960 h 6858000"/>
              <a:gd name="connsiteX31" fmla="*/ 253142 w 8030690"/>
              <a:gd name="connsiteY31" fmla="*/ 3201314 h 6858000"/>
              <a:gd name="connsiteX32" fmla="*/ 252133 w 8030690"/>
              <a:gd name="connsiteY32" fmla="*/ 3057296 h 6858000"/>
              <a:gd name="connsiteX33" fmla="*/ 250116 w 8030690"/>
              <a:gd name="connsiteY33" fmla="*/ 2911221 h 6858000"/>
              <a:gd name="connsiteX34" fmla="*/ 248267 w 8030690"/>
              <a:gd name="connsiteY34" fmla="*/ 2765145 h 6858000"/>
              <a:gd name="connsiteX35" fmla="*/ 244233 w 8030690"/>
              <a:gd name="connsiteY35" fmla="*/ 2617013 h 6858000"/>
              <a:gd name="connsiteX36" fmla="*/ 240031 w 8030690"/>
              <a:gd name="connsiteY36" fmla="*/ 2467508 h 6858000"/>
              <a:gd name="connsiteX37" fmla="*/ 235156 w 8030690"/>
              <a:gd name="connsiteY37" fmla="*/ 2318004 h 6858000"/>
              <a:gd name="connsiteX38" fmla="*/ 228265 w 8030690"/>
              <a:gd name="connsiteY38" fmla="*/ 2167128 h 6858000"/>
              <a:gd name="connsiteX39" fmla="*/ 220028 w 8030690"/>
              <a:gd name="connsiteY39" fmla="*/ 2014880 h 6858000"/>
              <a:gd name="connsiteX40" fmla="*/ 212128 w 8030690"/>
              <a:gd name="connsiteY40" fmla="*/ 1861947 h 6858000"/>
              <a:gd name="connsiteX41" fmla="*/ 202043 w 8030690"/>
              <a:gd name="connsiteY41" fmla="*/ 1709013 h 6858000"/>
              <a:gd name="connsiteX42" fmla="*/ 189940 w 8030690"/>
              <a:gd name="connsiteY42" fmla="*/ 1554023 h 6858000"/>
              <a:gd name="connsiteX43" fmla="*/ 177838 w 8030690"/>
              <a:gd name="connsiteY43" fmla="*/ 1401089 h 6858000"/>
              <a:gd name="connsiteX44" fmla="*/ 163886 w 8030690"/>
              <a:gd name="connsiteY44" fmla="*/ 1245413 h 6858000"/>
              <a:gd name="connsiteX45" fmla="*/ 148590 w 8030690"/>
              <a:gd name="connsiteY45" fmla="*/ 1089050 h 6858000"/>
              <a:gd name="connsiteX46" fmla="*/ 132454 w 8030690"/>
              <a:gd name="connsiteY46" fmla="*/ 934745 h 6858000"/>
              <a:gd name="connsiteX47" fmla="*/ 113628 w 8030690"/>
              <a:gd name="connsiteY47" fmla="*/ 778383 h 6858000"/>
              <a:gd name="connsiteX48" fmla="*/ 93457 w 8030690"/>
              <a:gd name="connsiteY48" fmla="*/ 622706 h 6858000"/>
              <a:gd name="connsiteX49" fmla="*/ 73454 w 8030690"/>
              <a:gd name="connsiteY49" fmla="*/ 466344 h 6858000"/>
              <a:gd name="connsiteX50" fmla="*/ 50090 w 8030690"/>
              <a:gd name="connsiteY50" fmla="*/ 310667 h 6858000"/>
              <a:gd name="connsiteX51" fmla="*/ 26222 w 8030690"/>
              <a:gd name="connsiteY51" fmla="*/ 15567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8030690" h="6858000">
                <a:moveTo>
                  <a:pt x="1176" y="0"/>
                </a:moveTo>
                <a:lnTo>
                  <a:pt x="1344715" y="0"/>
                </a:lnTo>
                <a:lnTo>
                  <a:pt x="1344715" y="0"/>
                </a:lnTo>
                <a:lnTo>
                  <a:pt x="8030690" y="0"/>
                </a:lnTo>
                <a:lnTo>
                  <a:pt x="8030690" y="6858000"/>
                </a:lnTo>
                <a:lnTo>
                  <a:pt x="477746" y="6858000"/>
                </a:lnTo>
                <a:lnTo>
                  <a:pt x="477746" y="6858000"/>
                </a:lnTo>
                <a:lnTo>
                  <a:pt x="0" y="6858000"/>
                </a:lnTo>
                <a:lnTo>
                  <a:pt x="5883" y="6817538"/>
                </a:lnTo>
                <a:lnTo>
                  <a:pt x="23196" y="6698894"/>
                </a:lnTo>
                <a:lnTo>
                  <a:pt x="35298" y="6612483"/>
                </a:lnTo>
                <a:lnTo>
                  <a:pt x="48073" y="6509613"/>
                </a:lnTo>
                <a:lnTo>
                  <a:pt x="63369" y="6387541"/>
                </a:lnTo>
                <a:lnTo>
                  <a:pt x="79506" y="6252438"/>
                </a:lnTo>
                <a:lnTo>
                  <a:pt x="96483" y="6100191"/>
                </a:lnTo>
                <a:lnTo>
                  <a:pt x="114468" y="5934227"/>
                </a:lnTo>
                <a:lnTo>
                  <a:pt x="132454" y="5753862"/>
                </a:lnTo>
                <a:lnTo>
                  <a:pt x="150775" y="5561838"/>
                </a:lnTo>
                <a:lnTo>
                  <a:pt x="167752" y="5354726"/>
                </a:lnTo>
                <a:lnTo>
                  <a:pt x="184057" y="5138013"/>
                </a:lnTo>
                <a:lnTo>
                  <a:pt x="198849" y="4908956"/>
                </a:lnTo>
                <a:lnTo>
                  <a:pt x="212968" y="4670298"/>
                </a:lnTo>
                <a:lnTo>
                  <a:pt x="226248" y="4421352"/>
                </a:lnTo>
                <a:lnTo>
                  <a:pt x="230954" y="4293793"/>
                </a:lnTo>
                <a:lnTo>
                  <a:pt x="236165" y="4163491"/>
                </a:lnTo>
                <a:lnTo>
                  <a:pt x="241039" y="4031132"/>
                </a:lnTo>
                <a:lnTo>
                  <a:pt x="244233" y="3898087"/>
                </a:lnTo>
                <a:lnTo>
                  <a:pt x="247091" y="3762298"/>
                </a:lnTo>
                <a:lnTo>
                  <a:pt x="250116" y="3625138"/>
                </a:lnTo>
                <a:lnTo>
                  <a:pt x="252133" y="3485235"/>
                </a:lnTo>
                <a:lnTo>
                  <a:pt x="252133" y="3343960"/>
                </a:lnTo>
                <a:lnTo>
                  <a:pt x="253142" y="3201314"/>
                </a:lnTo>
                <a:lnTo>
                  <a:pt x="252133" y="3057296"/>
                </a:lnTo>
                <a:lnTo>
                  <a:pt x="250116" y="2911221"/>
                </a:lnTo>
                <a:lnTo>
                  <a:pt x="248267" y="2765145"/>
                </a:lnTo>
                <a:lnTo>
                  <a:pt x="244233" y="2617013"/>
                </a:lnTo>
                <a:lnTo>
                  <a:pt x="240031" y="2467508"/>
                </a:lnTo>
                <a:lnTo>
                  <a:pt x="235156" y="2318004"/>
                </a:lnTo>
                <a:lnTo>
                  <a:pt x="228265" y="2167128"/>
                </a:lnTo>
                <a:lnTo>
                  <a:pt x="220028" y="2014880"/>
                </a:lnTo>
                <a:lnTo>
                  <a:pt x="212128" y="1861947"/>
                </a:lnTo>
                <a:lnTo>
                  <a:pt x="202043" y="1709013"/>
                </a:lnTo>
                <a:lnTo>
                  <a:pt x="189940" y="1554023"/>
                </a:lnTo>
                <a:lnTo>
                  <a:pt x="177838" y="1401089"/>
                </a:lnTo>
                <a:lnTo>
                  <a:pt x="163886" y="1245413"/>
                </a:lnTo>
                <a:lnTo>
                  <a:pt x="148590" y="1089050"/>
                </a:lnTo>
                <a:lnTo>
                  <a:pt x="132454" y="934745"/>
                </a:lnTo>
                <a:lnTo>
                  <a:pt x="113628" y="778383"/>
                </a:lnTo>
                <a:lnTo>
                  <a:pt x="93457" y="622706"/>
                </a:lnTo>
                <a:lnTo>
                  <a:pt x="73454" y="466344"/>
                </a:lnTo>
                <a:lnTo>
                  <a:pt x="50090" y="310667"/>
                </a:lnTo>
                <a:lnTo>
                  <a:pt x="26222" y="155676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id="{B73FE0C2-11C7-466D-B4BA-0330484CD5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7" name="Content Placeholder 6" descr="Shape, circle, rectangle&#10;&#10;Description automatically generated">
            <a:extLst>
              <a:ext uri="{FF2B5EF4-FFF2-40B4-BE49-F238E27FC236}">
                <a16:creationId xmlns:a16="http://schemas.microsoft.com/office/drawing/2014/main" id="{95BAE4D9-2743-EDEA-AEFB-1B07095F97A5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6"/>
          <a:stretch>
            <a:fillRect/>
          </a:stretch>
        </p:blipFill>
        <p:spPr>
          <a:xfrm>
            <a:off x="5802886" y="1191026"/>
            <a:ext cx="4004880" cy="3402642"/>
          </a:xfrm>
        </p:spPr>
      </p:pic>
      <p:pic>
        <p:nvPicPr>
          <p:cNvPr id="8" name="Content Placeholder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4084C061-8DBB-0B0A-6B78-D3D3565608D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07066" y="5484917"/>
            <a:ext cx="6495847" cy="1477805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2917005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Picture 76">
            <a:extLst>
              <a:ext uri="{FF2B5EF4-FFF2-40B4-BE49-F238E27FC236}">
                <a16:creationId xmlns:a16="http://schemas.microsoft.com/office/drawing/2014/main" id="{412E3267-7ABE-412B-8580-47EC0D1F61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20B62C5A-2250-4380-AB23-DB87446CCE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81" name="Oval 80">
            <a:extLst>
              <a:ext uri="{FF2B5EF4-FFF2-40B4-BE49-F238E27FC236}">
                <a16:creationId xmlns:a16="http://schemas.microsoft.com/office/drawing/2014/main" id="{D42CF425-7213-4F89-B0FF-4C2BDDD9C6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83" name="Picture 82">
            <a:extLst>
              <a:ext uri="{FF2B5EF4-FFF2-40B4-BE49-F238E27FC236}">
                <a16:creationId xmlns:a16="http://schemas.microsoft.com/office/drawing/2014/main" id="{D35DA97D-88F8-4249-B650-4FC9FD50A3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43F38673-6E30-4BAE-AC67-0B283EBF42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87" name="Rectangle 86">
            <a:extLst>
              <a:ext uri="{FF2B5EF4-FFF2-40B4-BE49-F238E27FC236}">
                <a16:creationId xmlns:a16="http://schemas.microsoft.com/office/drawing/2014/main" id="{202A25CB-1ED1-4C87-AB49-8D3BC684D1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3" name="Title 42">
            <a:extLst>
              <a:ext uri="{FF2B5EF4-FFF2-40B4-BE49-F238E27FC236}">
                <a16:creationId xmlns:a16="http://schemas.microsoft.com/office/drawing/2014/main" id="{4C8BC353-E1D7-CF4B-B062-884DF8D56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2" y="452718"/>
            <a:ext cx="4165580" cy="140053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WEEK 11 +</a:t>
            </a:r>
          </a:p>
        </p:txBody>
      </p:sp>
      <p:sp>
        <p:nvSpPr>
          <p:cNvPr id="89" name="Freeform: Shape 88">
            <a:extLst>
              <a:ext uri="{FF2B5EF4-FFF2-40B4-BE49-F238E27FC236}">
                <a16:creationId xmlns:a16="http://schemas.microsoft.com/office/drawing/2014/main" id="{7DAA46B9-B7E8-4487-B28E-C63A6EB7AA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5270819" y="-63600"/>
            <a:ext cx="6858001" cy="6985200"/>
          </a:xfrm>
          <a:custGeom>
            <a:avLst/>
            <a:gdLst>
              <a:gd name="connsiteX0" fmla="*/ 6858001 w 6858001"/>
              <a:gd name="connsiteY0" fmla="*/ 1177 h 6985200"/>
              <a:gd name="connsiteX1" fmla="*/ 6858001 w 6858001"/>
              <a:gd name="connsiteY1" fmla="*/ 1344715 h 6985200"/>
              <a:gd name="connsiteX2" fmla="*/ 6858000 w 6858001"/>
              <a:gd name="connsiteY2" fmla="*/ 1344715 h 6985200"/>
              <a:gd name="connsiteX3" fmla="*/ 6858000 w 6858001"/>
              <a:gd name="connsiteY3" fmla="*/ 6985200 h 6985200"/>
              <a:gd name="connsiteX4" fmla="*/ 0 w 6858001"/>
              <a:gd name="connsiteY4" fmla="*/ 6985199 h 6985200"/>
              <a:gd name="connsiteX5" fmla="*/ 0 w 6858001"/>
              <a:gd name="connsiteY5" fmla="*/ 887191 h 6985200"/>
              <a:gd name="connsiteX6" fmla="*/ 1 w 6858001"/>
              <a:gd name="connsiteY6" fmla="*/ 887191 h 6985200"/>
              <a:gd name="connsiteX7" fmla="*/ 1 w 6858001"/>
              <a:gd name="connsiteY7" fmla="*/ 0 h 6985200"/>
              <a:gd name="connsiteX8" fmla="*/ 40463 w 6858001"/>
              <a:gd name="connsiteY8" fmla="*/ 5883 h 6985200"/>
              <a:gd name="connsiteX9" fmla="*/ 159107 w 6858001"/>
              <a:gd name="connsiteY9" fmla="*/ 23196 h 6985200"/>
              <a:gd name="connsiteX10" fmla="*/ 245518 w 6858001"/>
              <a:gd name="connsiteY10" fmla="*/ 35299 h 6985200"/>
              <a:gd name="connsiteX11" fmla="*/ 348388 w 6858001"/>
              <a:gd name="connsiteY11" fmla="*/ 48073 h 6985200"/>
              <a:gd name="connsiteX12" fmla="*/ 470460 w 6858001"/>
              <a:gd name="connsiteY12" fmla="*/ 63369 h 6985200"/>
              <a:gd name="connsiteX13" fmla="*/ 605563 w 6858001"/>
              <a:gd name="connsiteY13" fmla="*/ 79506 h 6985200"/>
              <a:gd name="connsiteX14" fmla="*/ 757810 w 6858001"/>
              <a:gd name="connsiteY14" fmla="*/ 96483 h 6985200"/>
              <a:gd name="connsiteX15" fmla="*/ 923774 w 6858001"/>
              <a:gd name="connsiteY15" fmla="*/ 114469 h 6985200"/>
              <a:gd name="connsiteX16" fmla="*/ 1104139 w 6858001"/>
              <a:gd name="connsiteY16" fmla="*/ 132454 h 6985200"/>
              <a:gd name="connsiteX17" fmla="*/ 1296163 w 6858001"/>
              <a:gd name="connsiteY17" fmla="*/ 150776 h 6985200"/>
              <a:gd name="connsiteX18" fmla="*/ 1503275 w 6858001"/>
              <a:gd name="connsiteY18" fmla="*/ 167753 h 6985200"/>
              <a:gd name="connsiteX19" fmla="*/ 1719988 w 6858001"/>
              <a:gd name="connsiteY19" fmla="*/ 184058 h 6985200"/>
              <a:gd name="connsiteX20" fmla="*/ 1949045 w 6858001"/>
              <a:gd name="connsiteY20" fmla="*/ 198849 h 6985200"/>
              <a:gd name="connsiteX21" fmla="*/ 2187703 w 6858001"/>
              <a:gd name="connsiteY21" fmla="*/ 212969 h 6985200"/>
              <a:gd name="connsiteX22" fmla="*/ 2436649 w 6858001"/>
              <a:gd name="connsiteY22" fmla="*/ 226248 h 6985200"/>
              <a:gd name="connsiteX23" fmla="*/ 2564208 w 6858001"/>
              <a:gd name="connsiteY23" fmla="*/ 230955 h 6985200"/>
              <a:gd name="connsiteX24" fmla="*/ 2694509 w 6858001"/>
              <a:gd name="connsiteY24" fmla="*/ 236165 h 6985200"/>
              <a:gd name="connsiteX25" fmla="*/ 2826869 w 6858001"/>
              <a:gd name="connsiteY25" fmla="*/ 241040 h 6985200"/>
              <a:gd name="connsiteX26" fmla="*/ 2959914 w 6858001"/>
              <a:gd name="connsiteY26" fmla="*/ 244234 h 6985200"/>
              <a:gd name="connsiteX27" fmla="*/ 3095702 w 6858001"/>
              <a:gd name="connsiteY27" fmla="*/ 247091 h 6985200"/>
              <a:gd name="connsiteX28" fmla="*/ 3232862 w 6858001"/>
              <a:gd name="connsiteY28" fmla="*/ 250117 h 6985200"/>
              <a:gd name="connsiteX29" fmla="*/ 3372766 w 6858001"/>
              <a:gd name="connsiteY29" fmla="*/ 252134 h 6985200"/>
              <a:gd name="connsiteX30" fmla="*/ 3514040 w 6858001"/>
              <a:gd name="connsiteY30" fmla="*/ 252134 h 6985200"/>
              <a:gd name="connsiteX31" fmla="*/ 3656686 w 6858001"/>
              <a:gd name="connsiteY31" fmla="*/ 253142 h 6985200"/>
              <a:gd name="connsiteX32" fmla="*/ 3800705 w 6858001"/>
              <a:gd name="connsiteY32" fmla="*/ 252134 h 6985200"/>
              <a:gd name="connsiteX33" fmla="*/ 3946780 w 6858001"/>
              <a:gd name="connsiteY33" fmla="*/ 250117 h 6985200"/>
              <a:gd name="connsiteX34" fmla="*/ 4092856 w 6858001"/>
              <a:gd name="connsiteY34" fmla="*/ 248268 h 6985200"/>
              <a:gd name="connsiteX35" fmla="*/ 4240988 w 6858001"/>
              <a:gd name="connsiteY35" fmla="*/ 244234 h 6985200"/>
              <a:gd name="connsiteX36" fmla="*/ 4390492 w 6858001"/>
              <a:gd name="connsiteY36" fmla="*/ 240032 h 6985200"/>
              <a:gd name="connsiteX37" fmla="*/ 4539997 w 6858001"/>
              <a:gd name="connsiteY37" fmla="*/ 235157 h 6985200"/>
              <a:gd name="connsiteX38" fmla="*/ 4690873 w 6858001"/>
              <a:gd name="connsiteY38" fmla="*/ 228266 h 6985200"/>
              <a:gd name="connsiteX39" fmla="*/ 4843120 w 6858001"/>
              <a:gd name="connsiteY39" fmla="*/ 220029 h 6985200"/>
              <a:gd name="connsiteX40" fmla="*/ 4996054 w 6858001"/>
              <a:gd name="connsiteY40" fmla="*/ 212129 h 6985200"/>
              <a:gd name="connsiteX41" fmla="*/ 5148987 w 6858001"/>
              <a:gd name="connsiteY41" fmla="*/ 202044 h 6985200"/>
              <a:gd name="connsiteX42" fmla="*/ 5303978 w 6858001"/>
              <a:gd name="connsiteY42" fmla="*/ 189941 h 6985200"/>
              <a:gd name="connsiteX43" fmla="*/ 5456911 w 6858001"/>
              <a:gd name="connsiteY43" fmla="*/ 177839 h 6985200"/>
              <a:gd name="connsiteX44" fmla="*/ 5612588 w 6858001"/>
              <a:gd name="connsiteY44" fmla="*/ 163887 h 6985200"/>
              <a:gd name="connsiteX45" fmla="*/ 5768950 w 6858001"/>
              <a:gd name="connsiteY45" fmla="*/ 148591 h 6985200"/>
              <a:gd name="connsiteX46" fmla="*/ 5923255 w 6858001"/>
              <a:gd name="connsiteY46" fmla="*/ 132455 h 6985200"/>
              <a:gd name="connsiteX47" fmla="*/ 6079618 w 6858001"/>
              <a:gd name="connsiteY47" fmla="*/ 113629 h 6985200"/>
              <a:gd name="connsiteX48" fmla="*/ 6235294 w 6858001"/>
              <a:gd name="connsiteY48" fmla="*/ 93458 h 6985200"/>
              <a:gd name="connsiteX49" fmla="*/ 6391657 w 6858001"/>
              <a:gd name="connsiteY49" fmla="*/ 73455 h 6985200"/>
              <a:gd name="connsiteX50" fmla="*/ 6547333 w 6858001"/>
              <a:gd name="connsiteY50" fmla="*/ 50091 h 6985200"/>
              <a:gd name="connsiteX51" fmla="*/ 6702324 w 6858001"/>
              <a:gd name="connsiteY51" fmla="*/ 26222 h 698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1" h="6985200">
                <a:moveTo>
                  <a:pt x="6858001" y="1177"/>
                </a:moveTo>
                <a:lnTo>
                  <a:pt x="6858001" y="1344715"/>
                </a:lnTo>
                <a:lnTo>
                  <a:pt x="6858000" y="1344715"/>
                </a:lnTo>
                <a:lnTo>
                  <a:pt x="6858000" y="6985200"/>
                </a:lnTo>
                <a:lnTo>
                  <a:pt x="0" y="6985199"/>
                </a:lnTo>
                <a:lnTo>
                  <a:pt x="0" y="887191"/>
                </a:lnTo>
                <a:lnTo>
                  <a:pt x="1" y="887191"/>
                </a:lnTo>
                <a:lnTo>
                  <a:pt x="1" y="0"/>
                </a:lnTo>
                <a:lnTo>
                  <a:pt x="40463" y="5883"/>
                </a:lnTo>
                <a:lnTo>
                  <a:pt x="159107" y="23196"/>
                </a:lnTo>
                <a:lnTo>
                  <a:pt x="245518" y="35299"/>
                </a:lnTo>
                <a:lnTo>
                  <a:pt x="348388" y="48073"/>
                </a:lnTo>
                <a:lnTo>
                  <a:pt x="470460" y="63369"/>
                </a:lnTo>
                <a:lnTo>
                  <a:pt x="605563" y="79506"/>
                </a:lnTo>
                <a:lnTo>
                  <a:pt x="757810" y="96483"/>
                </a:lnTo>
                <a:lnTo>
                  <a:pt x="923774" y="114469"/>
                </a:lnTo>
                <a:lnTo>
                  <a:pt x="1104139" y="132454"/>
                </a:lnTo>
                <a:lnTo>
                  <a:pt x="1296163" y="150776"/>
                </a:lnTo>
                <a:lnTo>
                  <a:pt x="1503275" y="167753"/>
                </a:lnTo>
                <a:lnTo>
                  <a:pt x="1719988" y="184058"/>
                </a:lnTo>
                <a:lnTo>
                  <a:pt x="1949045" y="198849"/>
                </a:lnTo>
                <a:lnTo>
                  <a:pt x="2187703" y="212969"/>
                </a:lnTo>
                <a:lnTo>
                  <a:pt x="2436649" y="226248"/>
                </a:lnTo>
                <a:lnTo>
                  <a:pt x="2564208" y="230955"/>
                </a:lnTo>
                <a:lnTo>
                  <a:pt x="2694509" y="236165"/>
                </a:lnTo>
                <a:lnTo>
                  <a:pt x="2826869" y="241040"/>
                </a:lnTo>
                <a:lnTo>
                  <a:pt x="2959914" y="244234"/>
                </a:lnTo>
                <a:lnTo>
                  <a:pt x="3095702" y="247091"/>
                </a:lnTo>
                <a:lnTo>
                  <a:pt x="3232862" y="250117"/>
                </a:lnTo>
                <a:lnTo>
                  <a:pt x="3372766" y="252134"/>
                </a:lnTo>
                <a:lnTo>
                  <a:pt x="3514040" y="252134"/>
                </a:lnTo>
                <a:lnTo>
                  <a:pt x="3656686" y="253142"/>
                </a:lnTo>
                <a:lnTo>
                  <a:pt x="3800705" y="252134"/>
                </a:lnTo>
                <a:lnTo>
                  <a:pt x="3946780" y="250117"/>
                </a:lnTo>
                <a:lnTo>
                  <a:pt x="4092856" y="248268"/>
                </a:lnTo>
                <a:lnTo>
                  <a:pt x="4240988" y="244234"/>
                </a:lnTo>
                <a:lnTo>
                  <a:pt x="4390492" y="240032"/>
                </a:lnTo>
                <a:lnTo>
                  <a:pt x="4539997" y="235157"/>
                </a:lnTo>
                <a:lnTo>
                  <a:pt x="4690873" y="228266"/>
                </a:lnTo>
                <a:lnTo>
                  <a:pt x="4843120" y="220029"/>
                </a:lnTo>
                <a:lnTo>
                  <a:pt x="4996054" y="212129"/>
                </a:lnTo>
                <a:lnTo>
                  <a:pt x="5148987" y="202044"/>
                </a:lnTo>
                <a:lnTo>
                  <a:pt x="5303978" y="189941"/>
                </a:lnTo>
                <a:lnTo>
                  <a:pt x="5456911" y="177839"/>
                </a:lnTo>
                <a:lnTo>
                  <a:pt x="5612588" y="163887"/>
                </a:lnTo>
                <a:lnTo>
                  <a:pt x="5768950" y="148591"/>
                </a:lnTo>
                <a:lnTo>
                  <a:pt x="5923255" y="132455"/>
                </a:lnTo>
                <a:lnTo>
                  <a:pt x="6079618" y="113629"/>
                </a:lnTo>
                <a:lnTo>
                  <a:pt x="6235294" y="93458"/>
                </a:lnTo>
                <a:lnTo>
                  <a:pt x="6391657" y="73455"/>
                </a:lnTo>
                <a:lnTo>
                  <a:pt x="6547333" y="50091"/>
                </a:lnTo>
                <a:lnTo>
                  <a:pt x="6702324" y="2622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91" name="Freeform 23">
            <a:extLst>
              <a:ext uri="{FF2B5EF4-FFF2-40B4-BE49-F238E27FC236}">
                <a16:creationId xmlns:a16="http://schemas.microsoft.com/office/drawing/2014/main" id="{C866818C-1E5F-475A-B310-3C06B555FB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9402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D12AFDE8-E1ED-4A49-B8B3-4953F4B8AC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6" name="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477F0D25-BF59-2CB8-8CEF-E8B71FDE64C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42857" y="5781407"/>
            <a:ext cx="4449144" cy="1012180"/>
          </a:xfrm>
          <a:prstGeom prst="rect">
            <a:avLst/>
          </a:prstGeom>
          <a:effectLst/>
        </p:spPr>
      </p:pic>
      <p:pic>
        <p:nvPicPr>
          <p:cNvPr id="8" name="Content Placeholder 7" descr="Text&#10;&#10;Description automatically generated with medium confidence">
            <a:extLst>
              <a:ext uri="{FF2B5EF4-FFF2-40B4-BE49-F238E27FC236}">
                <a16:creationId xmlns:a16="http://schemas.microsoft.com/office/drawing/2014/main" id="{A25746C0-ED3D-4615-F66A-033D3EC6D5A2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8"/>
          <a:stretch>
            <a:fillRect/>
          </a:stretch>
        </p:blipFill>
        <p:spPr>
          <a:xfrm>
            <a:off x="5854014" y="643650"/>
            <a:ext cx="5691874" cy="5267753"/>
          </a:xfrm>
        </p:spPr>
      </p:pic>
      <p:pic>
        <p:nvPicPr>
          <p:cNvPr id="10" name="Picture 9" descr="A picture containing calendar&#10;&#10;Description automatically generated">
            <a:extLst>
              <a:ext uri="{FF2B5EF4-FFF2-40B4-BE49-F238E27FC236}">
                <a16:creationId xmlns:a16="http://schemas.microsoft.com/office/drawing/2014/main" id="{FFD8AE72-DA1A-9E95-F7B0-0C50E2D5E15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7026" y="1379191"/>
            <a:ext cx="4686300" cy="466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49530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  <a:alpha val="86878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Shape, circle, rectangle&#10;&#10;Description automatically generated">
            <a:extLst>
              <a:ext uri="{FF2B5EF4-FFF2-40B4-BE49-F238E27FC236}">
                <a16:creationId xmlns:a16="http://schemas.microsoft.com/office/drawing/2014/main" id="{95BAE4D9-2743-EDEA-AEFB-1B07095F97A5}"/>
              </a:ext>
            </a:extLst>
          </p:cNvPr>
          <p:cNvPicPr>
            <a:picLocks noGrp="1" noChangeAspect="1"/>
          </p:cNvPicPr>
          <p:nvPr>
            <p:ph sz="quarter" idx="4294967295"/>
          </p:nvPr>
        </p:nvPicPr>
        <p:blipFill>
          <a:blip r:embed="rId2"/>
          <a:stretch>
            <a:fillRect/>
          </a:stretch>
        </p:blipFill>
        <p:spPr>
          <a:xfrm>
            <a:off x="1302166" y="4827585"/>
            <a:ext cx="2362200" cy="2005013"/>
          </a:xfrm>
        </p:spPr>
      </p:pic>
      <p:pic>
        <p:nvPicPr>
          <p:cNvPr id="8" name="Content Placeholder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4084C061-8DBB-0B0A-6B78-D3D3565608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587" y="8761517"/>
            <a:ext cx="6495847" cy="1477805"/>
          </a:xfrm>
          <a:prstGeom prst="rect">
            <a:avLst/>
          </a:prstGeom>
          <a:effectLst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7028748-FD01-0F94-E46D-EF5C14E27D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931" y="2639024"/>
            <a:ext cx="3567851" cy="20069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7DBFDEB-1DB2-5AD0-A463-785D0D7FCE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3587" y="428076"/>
            <a:ext cx="3439358" cy="19346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0F2127C-7150-6F3B-245D-20F0EAAD62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19953" y="2601563"/>
            <a:ext cx="3352116" cy="205288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A645574-63A1-04E9-B836-949C6AFD19C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07582" y="4827585"/>
            <a:ext cx="3330539" cy="195798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02C1546-875C-DDCC-FA32-652455AD39D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19953" y="4827585"/>
            <a:ext cx="3352116" cy="198934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C37966A-2E4D-DF29-50C4-348CFAEDC32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43864" y="2601563"/>
            <a:ext cx="3330539" cy="200381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008084F-C12A-E167-3D4C-88D4E65EA1B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76296" y="428076"/>
            <a:ext cx="3352116" cy="188556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41C7122-512D-5771-18B5-D18E5975EC6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43864" y="431937"/>
            <a:ext cx="3330539" cy="1920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9379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Picture 95">
            <a:extLst>
              <a:ext uri="{FF2B5EF4-FFF2-40B4-BE49-F238E27FC236}">
                <a16:creationId xmlns:a16="http://schemas.microsoft.com/office/drawing/2014/main" id="{0F7302AF-86B9-441B-8D24-AC382E2A43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98" name="Picture 97">
            <a:extLst>
              <a:ext uri="{FF2B5EF4-FFF2-40B4-BE49-F238E27FC236}">
                <a16:creationId xmlns:a16="http://schemas.microsoft.com/office/drawing/2014/main" id="{99A2A6C2-D371-4C6B-B50F-CC71C6D010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00" name="Oval 99">
            <a:extLst>
              <a:ext uri="{FF2B5EF4-FFF2-40B4-BE49-F238E27FC236}">
                <a16:creationId xmlns:a16="http://schemas.microsoft.com/office/drawing/2014/main" id="{5F07A6A6-E44B-411E-AA18-65E4811366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02" name="Picture 101">
            <a:extLst>
              <a:ext uri="{FF2B5EF4-FFF2-40B4-BE49-F238E27FC236}">
                <a16:creationId xmlns:a16="http://schemas.microsoft.com/office/drawing/2014/main" id="{8CC3468F-5EED-42B0-8507-F30360E1D5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id="{591711EE-029D-453C-9AE9-E87829F1D3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06" name="Rectangle 105">
            <a:extLst>
              <a:ext uri="{FF2B5EF4-FFF2-40B4-BE49-F238E27FC236}">
                <a16:creationId xmlns:a16="http://schemas.microsoft.com/office/drawing/2014/main" id="{5D5A8E14-301B-40C0-A174-D2232EF95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22" name="Picture 2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757C186-A7A6-A84B-87B6-9CD9638923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61056" y="6161450"/>
            <a:ext cx="2953512" cy="67192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pic>
        <p:nvPicPr>
          <p:cNvPr id="6" name="Picture 5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E4B58F78-A7D7-B01D-70D3-926D2DC1F5D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618" t="10526" r="8223" b="1418"/>
          <a:stretch/>
        </p:blipFill>
        <p:spPr>
          <a:xfrm>
            <a:off x="761206" y="321972"/>
            <a:ext cx="10755468" cy="5930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18164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Picture 76">
            <a:extLst>
              <a:ext uri="{FF2B5EF4-FFF2-40B4-BE49-F238E27FC236}">
                <a16:creationId xmlns:a16="http://schemas.microsoft.com/office/drawing/2014/main" id="{412E3267-7ABE-412B-8580-47EC0D1F61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20B62C5A-2250-4380-AB23-DB87446CCE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81" name="Oval 80">
            <a:extLst>
              <a:ext uri="{FF2B5EF4-FFF2-40B4-BE49-F238E27FC236}">
                <a16:creationId xmlns:a16="http://schemas.microsoft.com/office/drawing/2014/main" id="{D42CF425-7213-4F89-B0FF-4C2BDDD9C6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83" name="Picture 82">
            <a:extLst>
              <a:ext uri="{FF2B5EF4-FFF2-40B4-BE49-F238E27FC236}">
                <a16:creationId xmlns:a16="http://schemas.microsoft.com/office/drawing/2014/main" id="{D35DA97D-88F8-4249-B650-4FC9FD50A3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43F38673-6E30-4BAE-AC67-0B283EBF42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87" name="Rectangle 86">
            <a:extLst>
              <a:ext uri="{FF2B5EF4-FFF2-40B4-BE49-F238E27FC236}">
                <a16:creationId xmlns:a16="http://schemas.microsoft.com/office/drawing/2014/main" id="{202A25CB-1ED1-4C87-AB49-8D3BC684D1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9" name="Freeform: Shape 88">
            <a:extLst>
              <a:ext uri="{FF2B5EF4-FFF2-40B4-BE49-F238E27FC236}">
                <a16:creationId xmlns:a16="http://schemas.microsoft.com/office/drawing/2014/main" id="{7DAA46B9-B7E8-4487-B28E-C63A6EB7AA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5270819" y="-63600"/>
            <a:ext cx="6858001" cy="6985200"/>
          </a:xfrm>
          <a:custGeom>
            <a:avLst/>
            <a:gdLst>
              <a:gd name="connsiteX0" fmla="*/ 6858001 w 6858001"/>
              <a:gd name="connsiteY0" fmla="*/ 1177 h 6985200"/>
              <a:gd name="connsiteX1" fmla="*/ 6858001 w 6858001"/>
              <a:gd name="connsiteY1" fmla="*/ 1344715 h 6985200"/>
              <a:gd name="connsiteX2" fmla="*/ 6858000 w 6858001"/>
              <a:gd name="connsiteY2" fmla="*/ 1344715 h 6985200"/>
              <a:gd name="connsiteX3" fmla="*/ 6858000 w 6858001"/>
              <a:gd name="connsiteY3" fmla="*/ 6985200 h 6985200"/>
              <a:gd name="connsiteX4" fmla="*/ 0 w 6858001"/>
              <a:gd name="connsiteY4" fmla="*/ 6985199 h 6985200"/>
              <a:gd name="connsiteX5" fmla="*/ 0 w 6858001"/>
              <a:gd name="connsiteY5" fmla="*/ 887191 h 6985200"/>
              <a:gd name="connsiteX6" fmla="*/ 1 w 6858001"/>
              <a:gd name="connsiteY6" fmla="*/ 887191 h 6985200"/>
              <a:gd name="connsiteX7" fmla="*/ 1 w 6858001"/>
              <a:gd name="connsiteY7" fmla="*/ 0 h 6985200"/>
              <a:gd name="connsiteX8" fmla="*/ 40463 w 6858001"/>
              <a:gd name="connsiteY8" fmla="*/ 5883 h 6985200"/>
              <a:gd name="connsiteX9" fmla="*/ 159107 w 6858001"/>
              <a:gd name="connsiteY9" fmla="*/ 23196 h 6985200"/>
              <a:gd name="connsiteX10" fmla="*/ 245518 w 6858001"/>
              <a:gd name="connsiteY10" fmla="*/ 35299 h 6985200"/>
              <a:gd name="connsiteX11" fmla="*/ 348388 w 6858001"/>
              <a:gd name="connsiteY11" fmla="*/ 48073 h 6985200"/>
              <a:gd name="connsiteX12" fmla="*/ 470460 w 6858001"/>
              <a:gd name="connsiteY12" fmla="*/ 63369 h 6985200"/>
              <a:gd name="connsiteX13" fmla="*/ 605563 w 6858001"/>
              <a:gd name="connsiteY13" fmla="*/ 79506 h 6985200"/>
              <a:gd name="connsiteX14" fmla="*/ 757810 w 6858001"/>
              <a:gd name="connsiteY14" fmla="*/ 96483 h 6985200"/>
              <a:gd name="connsiteX15" fmla="*/ 923774 w 6858001"/>
              <a:gd name="connsiteY15" fmla="*/ 114469 h 6985200"/>
              <a:gd name="connsiteX16" fmla="*/ 1104139 w 6858001"/>
              <a:gd name="connsiteY16" fmla="*/ 132454 h 6985200"/>
              <a:gd name="connsiteX17" fmla="*/ 1296163 w 6858001"/>
              <a:gd name="connsiteY17" fmla="*/ 150776 h 6985200"/>
              <a:gd name="connsiteX18" fmla="*/ 1503275 w 6858001"/>
              <a:gd name="connsiteY18" fmla="*/ 167753 h 6985200"/>
              <a:gd name="connsiteX19" fmla="*/ 1719988 w 6858001"/>
              <a:gd name="connsiteY19" fmla="*/ 184058 h 6985200"/>
              <a:gd name="connsiteX20" fmla="*/ 1949045 w 6858001"/>
              <a:gd name="connsiteY20" fmla="*/ 198849 h 6985200"/>
              <a:gd name="connsiteX21" fmla="*/ 2187703 w 6858001"/>
              <a:gd name="connsiteY21" fmla="*/ 212969 h 6985200"/>
              <a:gd name="connsiteX22" fmla="*/ 2436649 w 6858001"/>
              <a:gd name="connsiteY22" fmla="*/ 226248 h 6985200"/>
              <a:gd name="connsiteX23" fmla="*/ 2564208 w 6858001"/>
              <a:gd name="connsiteY23" fmla="*/ 230955 h 6985200"/>
              <a:gd name="connsiteX24" fmla="*/ 2694509 w 6858001"/>
              <a:gd name="connsiteY24" fmla="*/ 236165 h 6985200"/>
              <a:gd name="connsiteX25" fmla="*/ 2826869 w 6858001"/>
              <a:gd name="connsiteY25" fmla="*/ 241040 h 6985200"/>
              <a:gd name="connsiteX26" fmla="*/ 2959914 w 6858001"/>
              <a:gd name="connsiteY26" fmla="*/ 244234 h 6985200"/>
              <a:gd name="connsiteX27" fmla="*/ 3095702 w 6858001"/>
              <a:gd name="connsiteY27" fmla="*/ 247091 h 6985200"/>
              <a:gd name="connsiteX28" fmla="*/ 3232862 w 6858001"/>
              <a:gd name="connsiteY28" fmla="*/ 250117 h 6985200"/>
              <a:gd name="connsiteX29" fmla="*/ 3372766 w 6858001"/>
              <a:gd name="connsiteY29" fmla="*/ 252134 h 6985200"/>
              <a:gd name="connsiteX30" fmla="*/ 3514040 w 6858001"/>
              <a:gd name="connsiteY30" fmla="*/ 252134 h 6985200"/>
              <a:gd name="connsiteX31" fmla="*/ 3656686 w 6858001"/>
              <a:gd name="connsiteY31" fmla="*/ 253142 h 6985200"/>
              <a:gd name="connsiteX32" fmla="*/ 3800705 w 6858001"/>
              <a:gd name="connsiteY32" fmla="*/ 252134 h 6985200"/>
              <a:gd name="connsiteX33" fmla="*/ 3946780 w 6858001"/>
              <a:gd name="connsiteY33" fmla="*/ 250117 h 6985200"/>
              <a:gd name="connsiteX34" fmla="*/ 4092856 w 6858001"/>
              <a:gd name="connsiteY34" fmla="*/ 248268 h 6985200"/>
              <a:gd name="connsiteX35" fmla="*/ 4240988 w 6858001"/>
              <a:gd name="connsiteY35" fmla="*/ 244234 h 6985200"/>
              <a:gd name="connsiteX36" fmla="*/ 4390492 w 6858001"/>
              <a:gd name="connsiteY36" fmla="*/ 240032 h 6985200"/>
              <a:gd name="connsiteX37" fmla="*/ 4539997 w 6858001"/>
              <a:gd name="connsiteY37" fmla="*/ 235157 h 6985200"/>
              <a:gd name="connsiteX38" fmla="*/ 4690873 w 6858001"/>
              <a:gd name="connsiteY38" fmla="*/ 228266 h 6985200"/>
              <a:gd name="connsiteX39" fmla="*/ 4843120 w 6858001"/>
              <a:gd name="connsiteY39" fmla="*/ 220029 h 6985200"/>
              <a:gd name="connsiteX40" fmla="*/ 4996054 w 6858001"/>
              <a:gd name="connsiteY40" fmla="*/ 212129 h 6985200"/>
              <a:gd name="connsiteX41" fmla="*/ 5148987 w 6858001"/>
              <a:gd name="connsiteY41" fmla="*/ 202044 h 6985200"/>
              <a:gd name="connsiteX42" fmla="*/ 5303978 w 6858001"/>
              <a:gd name="connsiteY42" fmla="*/ 189941 h 6985200"/>
              <a:gd name="connsiteX43" fmla="*/ 5456911 w 6858001"/>
              <a:gd name="connsiteY43" fmla="*/ 177839 h 6985200"/>
              <a:gd name="connsiteX44" fmla="*/ 5612588 w 6858001"/>
              <a:gd name="connsiteY44" fmla="*/ 163887 h 6985200"/>
              <a:gd name="connsiteX45" fmla="*/ 5768950 w 6858001"/>
              <a:gd name="connsiteY45" fmla="*/ 148591 h 6985200"/>
              <a:gd name="connsiteX46" fmla="*/ 5923255 w 6858001"/>
              <a:gd name="connsiteY46" fmla="*/ 132455 h 6985200"/>
              <a:gd name="connsiteX47" fmla="*/ 6079618 w 6858001"/>
              <a:gd name="connsiteY47" fmla="*/ 113629 h 6985200"/>
              <a:gd name="connsiteX48" fmla="*/ 6235294 w 6858001"/>
              <a:gd name="connsiteY48" fmla="*/ 93458 h 6985200"/>
              <a:gd name="connsiteX49" fmla="*/ 6391657 w 6858001"/>
              <a:gd name="connsiteY49" fmla="*/ 73455 h 6985200"/>
              <a:gd name="connsiteX50" fmla="*/ 6547333 w 6858001"/>
              <a:gd name="connsiteY50" fmla="*/ 50091 h 6985200"/>
              <a:gd name="connsiteX51" fmla="*/ 6702324 w 6858001"/>
              <a:gd name="connsiteY51" fmla="*/ 26222 h 698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1" h="6985200">
                <a:moveTo>
                  <a:pt x="6858001" y="1177"/>
                </a:moveTo>
                <a:lnTo>
                  <a:pt x="6858001" y="1344715"/>
                </a:lnTo>
                <a:lnTo>
                  <a:pt x="6858000" y="1344715"/>
                </a:lnTo>
                <a:lnTo>
                  <a:pt x="6858000" y="6985200"/>
                </a:lnTo>
                <a:lnTo>
                  <a:pt x="0" y="6985199"/>
                </a:lnTo>
                <a:lnTo>
                  <a:pt x="0" y="887191"/>
                </a:lnTo>
                <a:lnTo>
                  <a:pt x="1" y="887191"/>
                </a:lnTo>
                <a:lnTo>
                  <a:pt x="1" y="0"/>
                </a:lnTo>
                <a:lnTo>
                  <a:pt x="40463" y="5883"/>
                </a:lnTo>
                <a:lnTo>
                  <a:pt x="159107" y="23196"/>
                </a:lnTo>
                <a:lnTo>
                  <a:pt x="245518" y="35299"/>
                </a:lnTo>
                <a:lnTo>
                  <a:pt x="348388" y="48073"/>
                </a:lnTo>
                <a:lnTo>
                  <a:pt x="470460" y="63369"/>
                </a:lnTo>
                <a:lnTo>
                  <a:pt x="605563" y="79506"/>
                </a:lnTo>
                <a:lnTo>
                  <a:pt x="757810" y="96483"/>
                </a:lnTo>
                <a:lnTo>
                  <a:pt x="923774" y="114469"/>
                </a:lnTo>
                <a:lnTo>
                  <a:pt x="1104139" y="132454"/>
                </a:lnTo>
                <a:lnTo>
                  <a:pt x="1296163" y="150776"/>
                </a:lnTo>
                <a:lnTo>
                  <a:pt x="1503275" y="167753"/>
                </a:lnTo>
                <a:lnTo>
                  <a:pt x="1719988" y="184058"/>
                </a:lnTo>
                <a:lnTo>
                  <a:pt x="1949045" y="198849"/>
                </a:lnTo>
                <a:lnTo>
                  <a:pt x="2187703" y="212969"/>
                </a:lnTo>
                <a:lnTo>
                  <a:pt x="2436649" y="226248"/>
                </a:lnTo>
                <a:lnTo>
                  <a:pt x="2564208" y="230955"/>
                </a:lnTo>
                <a:lnTo>
                  <a:pt x="2694509" y="236165"/>
                </a:lnTo>
                <a:lnTo>
                  <a:pt x="2826869" y="241040"/>
                </a:lnTo>
                <a:lnTo>
                  <a:pt x="2959914" y="244234"/>
                </a:lnTo>
                <a:lnTo>
                  <a:pt x="3095702" y="247091"/>
                </a:lnTo>
                <a:lnTo>
                  <a:pt x="3232862" y="250117"/>
                </a:lnTo>
                <a:lnTo>
                  <a:pt x="3372766" y="252134"/>
                </a:lnTo>
                <a:lnTo>
                  <a:pt x="3514040" y="252134"/>
                </a:lnTo>
                <a:lnTo>
                  <a:pt x="3656686" y="253142"/>
                </a:lnTo>
                <a:lnTo>
                  <a:pt x="3800705" y="252134"/>
                </a:lnTo>
                <a:lnTo>
                  <a:pt x="3946780" y="250117"/>
                </a:lnTo>
                <a:lnTo>
                  <a:pt x="4092856" y="248268"/>
                </a:lnTo>
                <a:lnTo>
                  <a:pt x="4240988" y="244234"/>
                </a:lnTo>
                <a:lnTo>
                  <a:pt x="4390492" y="240032"/>
                </a:lnTo>
                <a:lnTo>
                  <a:pt x="4539997" y="235157"/>
                </a:lnTo>
                <a:lnTo>
                  <a:pt x="4690873" y="228266"/>
                </a:lnTo>
                <a:lnTo>
                  <a:pt x="4843120" y="220029"/>
                </a:lnTo>
                <a:lnTo>
                  <a:pt x="4996054" y="212129"/>
                </a:lnTo>
                <a:lnTo>
                  <a:pt x="5148987" y="202044"/>
                </a:lnTo>
                <a:lnTo>
                  <a:pt x="5303978" y="189941"/>
                </a:lnTo>
                <a:lnTo>
                  <a:pt x="5456911" y="177839"/>
                </a:lnTo>
                <a:lnTo>
                  <a:pt x="5612588" y="163887"/>
                </a:lnTo>
                <a:lnTo>
                  <a:pt x="5768950" y="148591"/>
                </a:lnTo>
                <a:lnTo>
                  <a:pt x="5923255" y="132455"/>
                </a:lnTo>
                <a:lnTo>
                  <a:pt x="6079618" y="113629"/>
                </a:lnTo>
                <a:lnTo>
                  <a:pt x="6235294" y="93458"/>
                </a:lnTo>
                <a:lnTo>
                  <a:pt x="6391657" y="73455"/>
                </a:lnTo>
                <a:lnTo>
                  <a:pt x="6547333" y="50091"/>
                </a:lnTo>
                <a:lnTo>
                  <a:pt x="6702324" y="2622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91" name="Freeform 23">
            <a:extLst>
              <a:ext uri="{FF2B5EF4-FFF2-40B4-BE49-F238E27FC236}">
                <a16:creationId xmlns:a16="http://schemas.microsoft.com/office/drawing/2014/main" id="{C866818C-1E5F-475A-B310-3C06B555FB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9402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D12AFDE8-E1ED-4A49-B8B3-4953F4B8AC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6" name="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477F0D25-BF59-2CB8-8CEF-E8B71FDE64C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42857" y="5781407"/>
            <a:ext cx="4449144" cy="1012180"/>
          </a:xfrm>
          <a:prstGeom prst="rect">
            <a:avLst/>
          </a:prstGeom>
          <a:effectLst/>
        </p:spPr>
      </p:pic>
      <p:pic>
        <p:nvPicPr>
          <p:cNvPr id="5" name="Picture 4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D1EF2969-F121-8358-7BC7-C42708F5568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3425" y="228590"/>
            <a:ext cx="4800614" cy="6400819"/>
          </a:xfrm>
          <a:prstGeom prst="rect">
            <a:avLst/>
          </a:prstGeom>
        </p:spPr>
      </p:pic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F2570AE6-D24D-2868-E105-502F2920F1A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9230" b="21287"/>
          <a:stretch/>
        </p:blipFill>
        <p:spPr>
          <a:xfrm>
            <a:off x="6440083" y="436785"/>
            <a:ext cx="5599157" cy="5187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17027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Picture 76">
            <a:extLst>
              <a:ext uri="{FF2B5EF4-FFF2-40B4-BE49-F238E27FC236}">
                <a16:creationId xmlns:a16="http://schemas.microsoft.com/office/drawing/2014/main" id="{412E3267-7ABE-412B-8580-47EC0D1F61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20B62C5A-2250-4380-AB23-DB87446CCE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81" name="Oval 80">
            <a:extLst>
              <a:ext uri="{FF2B5EF4-FFF2-40B4-BE49-F238E27FC236}">
                <a16:creationId xmlns:a16="http://schemas.microsoft.com/office/drawing/2014/main" id="{D42CF425-7213-4F89-B0FF-4C2BDDD9C6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83" name="Picture 82">
            <a:extLst>
              <a:ext uri="{FF2B5EF4-FFF2-40B4-BE49-F238E27FC236}">
                <a16:creationId xmlns:a16="http://schemas.microsoft.com/office/drawing/2014/main" id="{D35DA97D-88F8-4249-B650-4FC9FD50A3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43F38673-6E30-4BAE-AC67-0B283EBF42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87" name="Rectangle 86">
            <a:extLst>
              <a:ext uri="{FF2B5EF4-FFF2-40B4-BE49-F238E27FC236}">
                <a16:creationId xmlns:a16="http://schemas.microsoft.com/office/drawing/2014/main" id="{202A25CB-1ED1-4C87-AB49-8D3BC684D1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3" name="Title 42">
            <a:extLst>
              <a:ext uri="{FF2B5EF4-FFF2-40B4-BE49-F238E27FC236}">
                <a16:creationId xmlns:a16="http://schemas.microsoft.com/office/drawing/2014/main" id="{4C8BC353-E1D7-CF4B-B062-884DF8D56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2" y="452718"/>
            <a:ext cx="4165580" cy="140053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SONGS</a:t>
            </a:r>
          </a:p>
        </p:txBody>
      </p:sp>
      <p:sp>
        <p:nvSpPr>
          <p:cNvPr id="89" name="Freeform: Shape 88">
            <a:extLst>
              <a:ext uri="{FF2B5EF4-FFF2-40B4-BE49-F238E27FC236}">
                <a16:creationId xmlns:a16="http://schemas.microsoft.com/office/drawing/2014/main" id="{7D9681AB-65CF-47E9-9FA3-7B05D63499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5270819" y="-63600"/>
            <a:ext cx="6858001" cy="6985200"/>
          </a:xfrm>
          <a:custGeom>
            <a:avLst/>
            <a:gdLst>
              <a:gd name="connsiteX0" fmla="*/ 6858001 w 6858001"/>
              <a:gd name="connsiteY0" fmla="*/ 1177 h 6985200"/>
              <a:gd name="connsiteX1" fmla="*/ 6858001 w 6858001"/>
              <a:gd name="connsiteY1" fmla="*/ 1344715 h 6985200"/>
              <a:gd name="connsiteX2" fmla="*/ 6858000 w 6858001"/>
              <a:gd name="connsiteY2" fmla="*/ 1344715 h 6985200"/>
              <a:gd name="connsiteX3" fmla="*/ 6858000 w 6858001"/>
              <a:gd name="connsiteY3" fmla="*/ 6985200 h 6985200"/>
              <a:gd name="connsiteX4" fmla="*/ 0 w 6858001"/>
              <a:gd name="connsiteY4" fmla="*/ 6985199 h 6985200"/>
              <a:gd name="connsiteX5" fmla="*/ 0 w 6858001"/>
              <a:gd name="connsiteY5" fmla="*/ 887191 h 6985200"/>
              <a:gd name="connsiteX6" fmla="*/ 1 w 6858001"/>
              <a:gd name="connsiteY6" fmla="*/ 887191 h 6985200"/>
              <a:gd name="connsiteX7" fmla="*/ 1 w 6858001"/>
              <a:gd name="connsiteY7" fmla="*/ 0 h 6985200"/>
              <a:gd name="connsiteX8" fmla="*/ 40463 w 6858001"/>
              <a:gd name="connsiteY8" fmla="*/ 5883 h 6985200"/>
              <a:gd name="connsiteX9" fmla="*/ 159107 w 6858001"/>
              <a:gd name="connsiteY9" fmla="*/ 23196 h 6985200"/>
              <a:gd name="connsiteX10" fmla="*/ 245518 w 6858001"/>
              <a:gd name="connsiteY10" fmla="*/ 35299 h 6985200"/>
              <a:gd name="connsiteX11" fmla="*/ 348388 w 6858001"/>
              <a:gd name="connsiteY11" fmla="*/ 48073 h 6985200"/>
              <a:gd name="connsiteX12" fmla="*/ 470460 w 6858001"/>
              <a:gd name="connsiteY12" fmla="*/ 63369 h 6985200"/>
              <a:gd name="connsiteX13" fmla="*/ 605563 w 6858001"/>
              <a:gd name="connsiteY13" fmla="*/ 79506 h 6985200"/>
              <a:gd name="connsiteX14" fmla="*/ 757810 w 6858001"/>
              <a:gd name="connsiteY14" fmla="*/ 96483 h 6985200"/>
              <a:gd name="connsiteX15" fmla="*/ 923774 w 6858001"/>
              <a:gd name="connsiteY15" fmla="*/ 114469 h 6985200"/>
              <a:gd name="connsiteX16" fmla="*/ 1104139 w 6858001"/>
              <a:gd name="connsiteY16" fmla="*/ 132454 h 6985200"/>
              <a:gd name="connsiteX17" fmla="*/ 1296163 w 6858001"/>
              <a:gd name="connsiteY17" fmla="*/ 150776 h 6985200"/>
              <a:gd name="connsiteX18" fmla="*/ 1503275 w 6858001"/>
              <a:gd name="connsiteY18" fmla="*/ 167753 h 6985200"/>
              <a:gd name="connsiteX19" fmla="*/ 1719988 w 6858001"/>
              <a:gd name="connsiteY19" fmla="*/ 184058 h 6985200"/>
              <a:gd name="connsiteX20" fmla="*/ 1949045 w 6858001"/>
              <a:gd name="connsiteY20" fmla="*/ 198849 h 6985200"/>
              <a:gd name="connsiteX21" fmla="*/ 2187703 w 6858001"/>
              <a:gd name="connsiteY21" fmla="*/ 212969 h 6985200"/>
              <a:gd name="connsiteX22" fmla="*/ 2436649 w 6858001"/>
              <a:gd name="connsiteY22" fmla="*/ 226248 h 6985200"/>
              <a:gd name="connsiteX23" fmla="*/ 2564208 w 6858001"/>
              <a:gd name="connsiteY23" fmla="*/ 230955 h 6985200"/>
              <a:gd name="connsiteX24" fmla="*/ 2694509 w 6858001"/>
              <a:gd name="connsiteY24" fmla="*/ 236165 h 6985200"/>
              <a:gd name="connsiteX25" fmla="*/ 2826869 w 6858001"/>
              <a:gd name="connsiteY25" fmla="*/ 241040 h 6985200"/>
              <a:gd name="connsiteX26" fmla="*/ 2959914 w 6858001"/>
              <a:gd name="connsiteY26" fmla="*/ 244234 h 6985200"/>
              <a:gd name="connsiteX27" fmla="*/ 3095702 w 6858001"/>
              <a:gd name="connsiteY27" fmla="*/ 247091 h 6985200"/>
              <a:gd name="connsiteX28" fmla="*/ 3232862 w 6858001"/>
              <a:gd name="connsiteY28" fmla="*/ 250117 h 6985200"/>
              <a:gd name="connsiteX29" fmla="*/ 3372766 w 6858001"/>
              <a:gd name="connsiteY29" fmla="*/ 252134 h 6985200"/>
              <a:gd name="connsiteX30" fmla="*/ 3514040 w 6858001"/>
              <a:gd name="connsiteY30" fmla="*/ 252134 h 6985200"/>
              <a:gd name="connsiteX31" fmla="*/ 3656686 w 6858001"/>
              <a:gd name="connsiteY31" fmla="*/ 253142 h 6985200"/>
              <a:gd name="connsiteX32" fmla="*/ 3800705 w 6858001"/>
              <a:gd name="connsiteY32" fmla="*/ 252134 h 6985200"/>
              <a:gd name="connsiteX33" fmla="*/ 3946780 w 6858001"/>
              <a:gd name="connsiteY33" fmla="*/ 250117 h 6985200"/>
              <a:gd name="connsiteX34" fmla="*/ 4092856 w 6858001"/>
              <a:gd name="connsiteY34" fmla="*/ 248268 h 6985200"/>
              <a:gd name="connsiteX35" fmla="*/ 4240988 w 6858001"/>
              <a:gd name="connsiteY35" fmla="*/ 244234 h 6985200"/>
              <a:gd name="connsiteX36" fmla="*/ 4390492 w 6858001"/>
              <a:gd name="connsiteY36" fmla="*/ 240032 h 6985200"/>
              <a:gd name="connsiteX37" fmla="*/ 4539997 w 6858001"/>
              <a:gd name="connsiteY37" fmla="*/ 235157 h 6985200"/>
              <a:gd name="connsiteX38" fmla="*/ 4690873 w 6858001"/>
              <a:gd name="connsiteY38" fmla="*/ 228266 h 6985200"/>
              <a:gd name="connsiteX39" fmla="*/ 4843120 w 6858001"/>
              <a:gd name="connsiteY39" fmla="*/ 220029 h 6985200"/>
              <a:gd name="connsiteX40" fmla="*/ 4996054 w 6858001"/>
              <a:gd name="connsiteY40" fmla="*/ 212129 h 6985200"/>
              <a:gd name="connsiteX41" fmla="*/ 5148987 w 6858001"/>
              <a:gd name="connsiteY41" fmla="*/ 202044 h 6985200"/>
              <a:gd name="connsiteX42" fmla="*/ 5303978 w 6858001"/>
              <a:gd name="connsiteY42" fmla="*/ 189941 h 6985200"/>
              <a:gd name="connsiteX43" fmla="*/ 5456911 w 6858001"/>
              <a:gd name="connsiteY43" fmla="*/ 177839 h 6985200"/>
              <a:gd name="connsiteX44" fmla="*/ 5612588 w 6858001"/>
              <a:gd name="connsiteY44" fmla="*/ 163887 h 6985200"/>
              <a:gd name="connsiteX45" fmla="*/ 5768950 w 6858001"/>
              <a:gd name="connsiteY45" fmla="*/ 148591 h 6985200"/>
              <a:gd name="connsiteX46" fmla="*/ 5923255 w 6858001"/>
              <a:gd name="connsiteY46" fmla="*/ 132455 h 6985200"/>
              <a:gd name="connsiteX47" fmla="*/ 6079618 w 6858001"/>
              <a:gd name="connsiteY47" fmla="*/ 113629 h 6985200"/>
              <a:gd name="connsiteX48" fmla="*/ 6235294 w 6858001"/>
              <a:gd name="connsiteY48" fmla="*/ 93458 h 6985200"/>
              <a:gd name="connsiteX49" fmla="*/ 6391657 w 6858001"/>
              <a:gd name="connsiteY49" fmla="*/ 73455 h 6985200"/>
              <a:gd name="connsiteX50" fmla="*/ 6547333 w 6858001"/>
              <a:gd name="connsiteY50" fmla="*/ 50091 h 6985200"/>
              <a:gd name="connsiteX51" fmla="*/ 6702324 w 6858001"/>
              <a:gd name="connsiteY51" fmla="*/ 26222 h 698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1" h="6985200">
                <a:moveTo>
                  <a:pt x="6858001" y="1177"/>
                </a:moveTo>
                <a:lnTo>
                  <a:pt x="6858001" y="1344715"/>
                </a:lnTo>
                <a:lnTo>
                  <a:pt x="6858000" y="1344715"/>
                </a:lnTo>
                <a:lnTo>
                  <a:pt x="6858000" y="6985200"/>
                </a:lnTo>
                <a:lnTo>
                  <a:pt x="0" y="6985199"/>
                </a:lnTo>
                <a:lnTo>
                  <a:pt x="0" y="887191"/>
                </a:lnTo>
                <a:lnTo>
                  <a:pt x="1" y="887191"/>
                </a:lnTo>
                <a:lnTo>
                  <a:pt x="1" y="0"/>
                </a:lnTo>
                <a:lnTo>
                  <a:pt x="40463" y="5883"/>
                </a:lnTo>
                <a:lnTo>
                  <a:pt x="159107" y="23196"/>
                </a:lnTo>
                <a:lnTo>
                  <a:pt x="245518" y="35299"/>
                </a:lnTo>
                <a:lnTo>
                  <a:pt x="348388" y="48073"/>
                </a:lnTo>
                <a:lnTo>
                  <a:pt x="470460" y="63369"/>
                </a:lnTo>
                <a:lnTo>
                  <a:pt x="605563" y="79506"/>
                </a:lnTo>
                <a:lnTo>
                  <a:pt x="757810" y="96483"/>
                </a:lnTo>
                <a:lnTo>
                  <a:pt x="923774" y="114469"/>
                </a:lnTo>
                <a:lnTo>
                  <a:pt x="1104139" y="132454"/>
                </a:lnTo>
                <a:lnTo>
                  <a:pt x="1296163" y="150776"/>
                </a:lnTo>
                <a:lnTo>
                  <a:pt x="1503275" y="167753"/>
                </a:lnTo>
                <a:lnTo>
                  <a:pt x="1719988" y="184058"/>
                </a:lnTo>
                <a:lnTo>
                  <a:pt x="1949045" y="198849"/>
                </a:lnTo>
                <a:lnTo>
                  <a:pt x="2187703" y="212969"/>
                </a:lnTo>
                <a:lnTo>
                  <a:pt x="2436649" y="226248"/>
                </a:lnTo>
                <a:lnTo>
                  <a:pt x="2564208" y="230955"/>
                </a:lnTo>
                <a:lnTo>
                  <a:pt x="2694509" y="236165"/>
                </a:lnTo>
                <a:lnTo>
                  <a:pt x="2826869" y="241040"/>
                </a:lnTo>
                <a:lnTo>
                  <a:pt x="2959914" y="244234"/>
                </a:lnTo>
                <a:lnTo>
                  <a:pt x="3095702" y="247091"/>
                </a:lnTo>
                <a:lnTo>
                  <a:pt x="3232862" y="250117"/>
                </a:lnTo>
                <a:lnTo>
                  <a:pt x="3372766" y="252134"/>
                </a:lnTo>
                <a:lnTo>
                  <a:pt x="3514040" y="252134"/>
                </a:lnTo>
                <a:lnTo>
                  <a:pt x="3656686" y="253142"/>
                </a:lnTo>
                <a:lnTo>
                  <a:pt x="3800705" y="252134"/>
                </a:lnTo>
                <a:lnTo>
                  <a:pt x="3946780" y="250117"/>
                </a:lnTo>
                <a:lnTo>
                  <a:pt x="4092856" y="248268"/>
                </a:lnTo>
                <a:lnTo>
                  <a:pt x="4240988" y="244234"/>
                </a:lnTo>
                <a:lnTo>
                  <a:pt x="4390492" y="240032"/>
                </a:lnTo>
                <a:lnTo>
                  <a:pt x="4539997" y="235157"/>
                </a:lnTo>
                <a:lnTo>
                  <a:pt x="4690873" y="228266"/>
                </a:lnTo>
                <a:lnTo>
                  <a:pt x="4843120" y="220029"/>
                </a:lnTo>
                <a:lnTo>
                  <a:pt x="4996054" y="212129"/>
                </a:lnTo>
                <a:lnTo>
                  <a:pt x="5148987" y="202044"/>
                </a:lnTo>
                <a:lnTo>
                  <a:pt x="5303978" y="189941"/>
                </a:lnTo>
                <a:lnTo>
                  <a:pt x="5456911" y="177839"/>
                </a:lnTo>
                <a:lnTo>
                  <a:pt x="5612588" y="163887"/>
                </a:lnTo>
                <a:lnTo>
                  <a:pt x="5768950" y="148591"/>
                </a:lnTo>
                <a:lnTo>
                  <a:pt x="5923255" y="132455"/>
                </a:lnTo>
                <a:lnTo>
                  <a:pt x="6079618" y="113629"/>
                </a:lnTo>
                <a:lnTo>
                  <a:pt x="6235294" y="93458"/>
                </a:lnTo>
                <a:lnTo>
                  <a:pt x="6391657" y="73455"/>
                </a:lnTo>
                <a:lnTo>
                  <a:pt x="6547333" y="50091"/>
                </a:lnTo>
                <a:lnTo>
                  <a:pt x="6702324" y="2622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91" name="Freeform 23">
            <a:extLst>
              <a:ext uri="{FF2B5EF4-FFF2-40B4-BE49-F238E27FC236}">
                <a16:creationId xmlns:a16="http://schemas.microsoft.com/office/drawing/2014/main" id="{8FCA736E-BDE3-4D4D-8D87-E9AE79250C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9402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129AA25D-1E7A-4074-BF68-D55A83B81B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8" name="Picture 7" descr="A picture containing text, clipart&#10;&#10;Description automatically generated">
            <a:hlinkClick r:id="rId7"/>
            <a:extLst>
              <a:ext uri="{FF2B5EF4-FFF2-40B4-BE49-F238E27FC236}">
                <a16:creationId xmlns:a16="http://schemas.microsoft.com/office/drawing/2014/main" id="{4084C061-8DBB-0B0A-6B78-D3D3565608D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42857" y="5781407"/>
            <a:ext cx="4449144" cy="1012180"/>
          </a:xfrm>
          <a:prstGeom prst="rect">
            <a:avLst/>
          </a:prstGeom>
          <a:effectLst/>
        </p:spPr>
      </p:pic>
      <p:pic>
        <p:nvPicPr>
          <p:cNvPr id="6" name="Content Placeholder 5" descr="A picture containing text&#10;&#10;Description automatically generated">
            <a:hlinkClick r:id="rId9"/>
            <a:extLst>
              <a:ext uri="{FF2B5EF4-FFF2-40B4-BE49-F238E27FC236}">
                <a16:creationId xmlns:a16="http://schemas.microsoft.com/office/drawing/2014/main" id="{85CD4634-12D6-963A-CE24-DDCDBE9758DD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10"/>
          <a:stretch>
            <a:fillRect/>
          </a:stretch>
        </p:blipFill>
        <p:spPr>
          <a:xfrm>
            <a:off x="5543071" y="1262842"/>
            <a:ext cx="6590122" cy="4361269"/>
          </a:xfrm>
        </p:spPr>
      </p:pic>
      <p:pic>
        <p:nvPicPr>
          <p:cNvPr id="11" name="Picture 10" descr="A picture containing diagram&#10;&#10;Description automatically generated">
            <a:extLst>
              <a:ext uri="{FF2B5EF4-FFF2-40B4-BE49-F238E27FC236}">
                <a16:creationId xmlns:a16="http://schemas.microsoft.com/office/drawing/2014/main" id="{252A9A51-B11E-C66D-C2A4-15CAFF9F084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1786" y="1280387"/>
            <a:ext cx="2312170" cy="1329553"/>
          </a:xfrm>
          <a:prstGeom prst="rect">
            <a:avLst/>
          </a:prstGeom>
        </p:spPr>
      </p:pic>
      <p:pic>
        <p:nvPicPr>
          <p:cNvPr id="15" name="Picture 14" descr="A picture containing text&#10;&#10;Description automatically generated">
            <a:extLst>
              <a:ext uri="{FF2B5EF4-FFF2-40B4-BE49-F238E27FC236}">
                <a16:creationId xmlns:a16="http://schemas.microsoft.com/office/drawing/2014/main" id="{D45CEFC1-42F9-8707-0B93-8EF4A084EDC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0393" y="3086100"/>
            <a:ext cx="2343563" cy="1439201"/>
          </a:xfrm>
          <a:prstGeom prst="rect">
            <a:avLst/>
          </a:prstGeom>
        </p:spPr>
      </p:pic>
      <p:pic>
        <p:nvPicPr>
          <p:cNvPr id="17" name="Picture 16" descr="Logo&#10;&#10;Description automatically generated">
            <a:extLst>
              <a:ext uri="{FF2B5EF4-FFF2-40B4-BE49-F238E27FC236}">
                <a16:creationId xmlns:a16="http://schemas.microsoft.com/office/drawing/2014/main" id="{4006367E-234A-935A-1F12-59F01863E96E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15969" r="16051"/>
          <a:stretch/>
        </p:blipFill>
        <p:spPr>
          <a:xfrm>
            <a:off x="2712721" y="1262842"/>
            <a:ext cx="2435271" cy="1329553"/>
          </a:xfrm>
          <a:prstGeom prst="rect">
            <a:avLst/>
          </a:prstGeom>
        </p:spPr>
      </p:pic>
      <p:pic>
        <p:nvPicPr>
          <p:cNvPr id="19" name="Picture 18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29A54B7F-AADC-7D26-75BD-024EB14FC38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735271" y="3067330"/>
            <a:ext cx="2420803" cy="1439201"/>
          </a:xfrm>
          <a:prstGeom prst="rect">
            <a:avLst/>
          </a:prstGeom>
        </p:spPr>
      </p:pic>
      <p:pic>
        <p:nvPicPr>
          <p:cNvPr id="21" name="Picture 20" descr="Logo&#10;&#10;Description automatically generated">
            <a:extLst>
              <a:ext uri="{FF2B5EF4-FFF2-40B4-BE49-F238E27FC236}">
                <a16:creationId xmlns:a16="http://schemas.microsoft.com/office/drawing/2014/main" id="{ABED04D7-55B8-8881-B60B-2C149C4B81A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0521" y="4972484"/>
            <a:ext cx="2353436" cy="1371226"/>
          </a:xfrm>
          <a:prstGeom prst="rect">
            <a:avLst/>
          </a:prstGeom>
        </p:spPr>
      </p:pic>
      <p:pic>
        <p:nvPicPr>
          <p:cNvPr id="23" name="Picture 22" descr="Text&#10;&#10;Description automatically generated">
            <a:extLst>
              <a:ext uri="{FF2B5EF4-FFF2-40B4-BE49-F238E27FC236}">
                <a16:creationId xmlns:a16="http://schemas.microsoft.com/office/drawing/2014/main" id="{CF791DDB-FEAC-B1F9-3A78-7CA75A282E5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692619" y="4972484"/>
            <a:ext cx="2463455" cy="1371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8247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Picture 99">
            <a:extLst>
              <a:ext uri="{FF2B5EF4-FFF2-40B4-BE49-F238E27FC236}">
                <a16:creationId xmlns:a16="http://schemas.microsoft.com/office/drawing/2014/main" id="{412E3267-7ABE-412B-8580-47EC0D1F61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id="{20B62C5A-2250-4380-AB23-DB87446CCE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04" name="Oval 103">
            <a:extLst>
              <a:ext uri="{FF2B5EF4-FFF2-40B4-BE49-F238E27FC236}">
                <a16:creationId xmlns:a16="http://schemas.microsoft.com/office/drawing/2014/main" id="{D42CF425-7213-4F89-B0FF-4C2BDDD9C6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06" name="Picture 105">
            <a:extLst>
              <a:ext uri="{FF2B5EF4-FFF2-40B4-BE49-F238E27FC236}">
                <a16:creationId xmlns:a16="http://schemas.microsoft.com/office/drawing/2014/main" id="{D35DA97D-88F8-4249-B650-4FC9FD50A3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8" name="Picture 107">
            <a:extLst>
              <a:ext uri="{FF2B5EF4-FFF2-40B4-BE49-F238E27FC236}">
                <a16:creationId xmlns:a16="http://schemas.microsoft.com/office/drawing/2014/main" id="{43F38673-6E30-4BAE-AC67-0B283EBF42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10" name="Rectangle 109">
            <a:extLst>
              <a:ext uri="{FF2B5EF4-FFF2-40B4-BE49-F238E27FC236}">
                <a16:creationId xmlns:a16="http://schemas.microsoft.com/office/drawing/2014/main" id="{202A25CB-1ED1-4C87-AB49-8D3BC684D1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Content Placeholder 4" descr="Diagram, text&#10;&#10;Description automatically generated">
            <a:extLst>
              <a:ext uri="{FF2B5EF4-FFF2-40B4-BE49-F238E27FC236}">
                <a16:creationId xmlns:a16="http://schemas.microsoft.com/office/drawing/2014/main" id="{CC359426-9E69-C16F-82B1-B9FBF57CEF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5457" y="1265982"/>
            <a:ext cx="8801309" cy="396058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pic>
        <p:nvPicPr>
          <p:cNvPr id="7" name="Picture 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375A1EB-A1A4-6FD1-0C1C-02DE9674D4A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42857" y="5781407"/>
            <a:ext cx="4449144" cy="1012180"/>
          </a:xfrm>
          <a:prstGeom prst="rect">
            <a:avLst/>
          </a:prstGeom>
          <a:effectLst/>
        </p:spPr>
      </p:pic>
      <p:pic>
        <p:nvPicPr>
          <p:cNvPr id="3" name="Picture 2" descr="Qr code&#10;&#10;Description automatically generated">
            <a:extLst>
              <a:ext uri="{FF2B5EF4-FFF2-40B4-BE49-F238E27FC236}">
                <a16:creationId xmlns:a16="http://schemas.microsoft.com/office/drawing/2014/main" id="{720FBC9C-91AF-0EB8-E4D0-0DAE2CFA360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84889" y="3266154"/>
            <a:ext cx="1991646" cy="1991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6689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0000">
              <a:schemeClr val="accent4">
                <a:lumMod val="50000"/>
              </a:schemeClr>
            </a:gs>
            <a:gs pos="37000">
              <a:schemeClr val="accent4">
                <a:lumMod val="89000"/>
              </a:schemeClr>
            </a:gs>
            <a:gs pos="69000">
              <a:schemeClr val="accent4">
                <a:lumMod val="75000"/>
              </a:schemeClr>
            </a:gs>
            <a:gs pos="47000">
              <a:schemeClr val="accent4">
                <a:lumMod val="7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iagram&#10;&#10;Description automatically generated with low confidence">
            <a:extLst>
              <a:ext uri="{FF2B5EF4-FFF2-40B4-BE49-F238E27FC236}">
                <a16:creationId xmlns:a16="http://schemas.microsoft.com/office/drawing/2014/main" id="{A1171BBF-D422-F277-3225-9C93D51827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13" r="3090"/>
          <a:stretch/>
        </p:blipFill>
        <p:spPr>
          <a:xfrm>
            <a:off x="7727838" y="1676400"/>
            <a:ext cx="4288902" cy="3378200"/>
          </a:xfrm>
          <a:prstGeom prst="rect">
            <a:avLst/>
          </a:prstGeom>
        </p:spPr>
      </p:pic>
      <p:pic>
        <p:nvPicPr>
          <p:cNvPr id="4" name="Picture 3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217FA941-3901-C83A-1A53-77F6CC9A48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242" y="570703"/>
            <a:ext cx="6874382" cy="5076686"/>
          </a:xfrm>
          <a:prstGeom prst="rect">
            <a:avLst/>
          </a:prstGeom>
        </p:spPr>
      </p:pic>
      <p:pic>
        <p:nvPicPr>
          <p:cNvPr id="2" name="Picture 1" descr="Text&#10;&#10;Description automatically generated">
            <a:extLst>
              <a:ext uri="{FF2B5EF4-FFF2-40B4-BE49-F238E27FC236}">
                <a16:creationId xmlns:a16="http://schemas.microsoft.com/office/drawing/2014/main" id="{E7205880-53F7-4769-E664-783BD8D40A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925" y="639905"/>
            <a:ext cx="6928699" cy="5578187"/>
          </a:xfrm>
          <a:prstGeom prst="rect">
            <a:avLst/>
          </a:prstGeom>
        </p:spPr>
      </p:pic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7F0A1D2E-E714-FEB3-7381-C97C21C979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42857" y="5781407"/>
            <a:ext cx="4449144" cy="101218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7977540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0000">
              <a:schemeClr val="accent4">
                <a:lumMod val="50000"/>
              </a:schemeClr>
            </a:gs>
            <a:gs pos="37000">
              <a:schemeClr val="accent4">
                <a:lumMod val="89000"/>
              </a:schemeClr>
            </a:gs>
            <a:gs pos="69000">
              <a:schemeClr val="accent4">
                <a:lumMod val="75000"/>
              </a:schemeClr>
            </a:gs>
            <a:gs pos="47000">
              <a:schemeClr val="accent4">
                <a:lumMod val="7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iagram&#10;&#10;Description automatically generated with low confidence">
            <a:extLst>
              <a:ext uri="{FF2B5EF4-FFF2-40B4-BE49-F238E27FC236}">
                <a16:creationId xmlns:a16="http://schemas.microsoft.com/office/drawing/2014/main" id="{A1171BBF-D422-F277-3225-9C93D51827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13" r="3090"/>
          <a:stretch/>
        </p:blipFill>
        <p:spPr>
          <a:xfrm>
            <a:off x="7727838" y="1676400"/>
            <a:ext cx="4288902" cy="3378200"/>
          </a:xfrm>
          <a:prstGeom prst="rect">
            <a:avLst/>
          </a:prstGeom>
        </p:spPr>
      </p:pic>
      <p:pic>
        <p:nvPicPr>
          <p:cNvPr id="4" name="Picture 3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217FA941-3901-C83A-1A53-77F6CC9A48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242" y="570703"/>
            <a:ext cx="6874382" cy="5076686"/>
          </a:xfrm>
          <a:prstGeom prst="rect">
            <a:avLst/>
          </a:prstGeom>
        </p:spPr>
      </p:pic>
      <p:pic>
        <p:nvPicPr>
          <p:cNvPr id="5" name="Picture 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79F78611-3334-080E-7989-292E02202E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2857" y="5781407"/>
            <a:ext cx="4449144" cy="101218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3953428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0000">
              <a:schemeClr val="accent4">
                <a:lumMod val="50000"/>
              </a:schemeClr>
            </a:gs>
            <a:gs pos="37000">
              <a:schemeClr val="accent4">
                <a:lumMod val="89000"/>
              </a:schemeClr>
            </a:gs>
            <a:gs pos="69000">
              <a:schemeClr val="accent4">
                <a:lumMod val="75000"/>
              </a:schemeClr>
            </a:gs>
            <a:gs pos="47000">
              <a:schemeClr val="accent4">
                <a:lumMod val="7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imeline&#10;&#10;Description automatically generated">
            <a:extLst>
              <a:ext uri="{FF2B5EF4-FFF2-40B4-BE49-F238E27FC236}">
                <a16:creationId xmlns:a16="http://schemas.microsoft.com/office/drawing/2014/main" id="{7C1EE5B6-2541-B12E-7D37-CB22EC1B3A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784"/>
          <a:stretch/>
        </p:blipFill>
        <p:spPr>
          <a:xfrm>
            <a:off x="175261" y="137735"/>
            <a:ext cx="5920740" cy="6597916"/>
          </a:xfrm>
          <a:prstGeom prst="rect">
            <a:avLst/>
          </a:prstGeom>
        </p:spPr>
      </p:pic>
      <p:pic>
        <p:nvPicPr>
          <p:cNvPr id="5" name="Picture 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25F4993-BF87-18BA-2FD8-2E504B4C79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2857" y="5781407"/>
            <a:ext cx="4449144" cy="1012180"/>
          </a:xfrm>
          <a:prstGeom prst="rect">
            <a:avLst/>
          </a:prstGeom>
          <a:effectLst/>
        </p:spPr>
      </p:pic>
      <p:pic>
        <p:nvPicPr>
          <p:cNvPr id="8" name="Picture 7" descr="Diagram, text&#10;&#10;Description automatically generated">
            <a:extLst>
              <a:ext uri="{FF2B5EF4-FFF2-40B4-BE49-F238E27FC236}">
                <a16:creationId xmlns:a16="http://schemas.microsoft.com/office/drawing/2014/main" id="{BAC7BD48-2E6E-ADF2-CA0B-7EEAA176E33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70" r="4012"/>
          <a:stretch/>
        </p:blipFill>
        <p:spPr>
          <a:xfrm>
            <a:off x="6542468" y="1590662"/>
            <a:ext cx="5357612" cy="2839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7637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0000">
              <a:schemeClr val="accent4">
                <a:lumMod val="50000"/>
              </a:schemeClr>
            </a:gs>
            <a:gs pos="37000">
              <a:schemeClr val="accent4">
                <a:lumMod val="89000"/>
              </a:schemeClr>
            </a:gs>
            <a:gs pos="69000">
              <a:schemeClr val="accent4">
                <a:lumMod val="75000"/>
              </a:schemeClr>
            </a:gs>
            <a:gs pos="47000">
              <a:schemeClr val="accent4">
                <a:lumMod val="7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25F4993-BF87-18BA-2FD8-2E504B4C79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2857" y="5781407"/>
            <a:ext cx="4449144" cy="1012180"/>
          </a:xfrm>
          <a:prstGeom prst="rect">
            <a:avLst/>
          </a:prstGeom>
          <a:effectLst/>
        </p:spPr>
      </p:pic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82F59215-ADA1-8AB7-C9FE-9EE88A5527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792" y="214290"/>
            <a:ext cx="6911602" cy="6197600"/>
          </a:xfrm>
          <a:prstGeom prst="rect">
            <a:avLst/>
          </a:prstGeom>
        </p:spPr>
      </p:pic>
      <p:pic>
        <p:nvPicPr>
          <p:cNvPr id="3" name="Picture 2" descr="Qr code&#10;&#10;Description automatically generated">
            <a:extLst>
              <a:ext uri="{FF2B5EF4-FFF2-40B4-BE49-F238E27FC236}">
                <a16:creationId xmlns:a16="http://schemas.microsoft.com/office/drawing/2014/main" id="{B92C0764-D05D-D67D-AF5F-57C0DCD9FE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798026" y="1892999"/>
            <a:ext cx="2840182" cy="2840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5520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Picture 76">
            <a:extLst>
              <a:ext uri="{FF2B5EF4-FFF2-40B4-BE49-F238E27FC236}">
                <a16:creationId xmlns:a16="http://schemas.microsoft.com/office/drawing/2014/main" id="{412E3267-7ABE-412B-8580-47EC0D1F61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20B62C5A-2250-4380-AB23-DB87446CCE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81" name="Oval 80">
            <a:extLst>
              <a:ext uri="{FF2B5EF4-FFF2-40B4-BE49-F238E27FC236}">
                <a16:creationId xmlns:a16="http://schemas.microsoft.com/office/drawing/2014/main" id="{D42CF425-7213-4F89-B0FF-4C2BDDD9C6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83" name="Picture 82">
            <a:extLst>
              <a:ext uri="{FF2B5EF4-FFF2-40B4-BE49-F238E27FC236}">
                <a16:creationId xmlns:a16="http://schemas.microsoft.com/office/drawing/2014/main" id="{D35DA97D-88F8-4249-B650-4FC9FD50A3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43F38673-6E30-4BAE-AC67-0B283EBF42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87" name="Rectangle 86">
            <a:extLst>
              <a:ext uri="{FF2B5EF4-FFF2-40B4-BE49-F238E27FC236}">
                <a16:creationId xmlns:a16="http://schemas.microsoft.com/office/drawing/2014/main" id="{202A25CB-1ED1-4C87-AB49-8D3BC684D1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3" name="Title 42">
            <a:extLst>
              <a:ext uri="{FF2B5EF4-FFF2-40B4-BE49-F238E27FC236}">
                <a16:creationId xmlns:a16="http://schemas.microsoft.com/office/drawing/2014/main" id="{4C8BC353-E1D7-CF4B-B062-884DF8D56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2" y="452718"/>
            <a:ext cx="5629222" cy="140053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WEEK ONE</a:t>
            </a:r>
          </a:p>
        </p:txBody>
      </p:sp>
      <p:sp>
        <p:nvSpPr>
          <p:cNvPr id="89" name="Freeform: Shape 88">
            <a:extLst>
              <a:ext uri="{FF2B5EF4-FFF2-40B4-BE49-F238E27FC236}">
                <a16:creationId xmlns:a16="http://schemas.microsoft.com/office/drawing/2014/main" id="{B52D69C2-6C47-427C-AE60-582FE30B22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5998731" y="664312"/>
            <a:ext cx="6858001" cy="5529377"/>
          </a:xfrm>
          <a:custGeom>
            <a:avLst/>
            <a:gdLst>
              <a:gd name="connsiteX0" fmla="*/ 6858001 w 6858001"/>
              <a:gd name="connsiteY0" fmla="*/ 1177 h 5529377"/>
              <a:gd name="connsiteX1" fmla="*/ 6858001 w 6858001"/>
              <a:gd name="connsiteY1" fmla="*/ 1344715 h 5529377"/>
              <a:gd name="connsiteX2" fmla="*/ 6858000 w 6858001"/>
              <a:gd name="connsiteY2" fmla="*/ 1344715 h 5529377"/>
              <a:gd name="connsiteX3" fmla="*/ 6858000 w 6858001"/>
              <a:gd name="connsiteY3" fmla="*/ 5529377 h 5529377"/>
              <a:gd name="connsiteX4" fmla="*/ 0 w 6858001"/>
              <a:gd name="connsiteY4" fmla="*/ 5529376 h 5529377"/>
              <a:gd name="connsiteX5" fmla="*/ 0 w 6858001"/>
              <a:gd name="connsiteY5" fmla="*/ 891096 h 5529377"/>
              <a:gd name="connsiteX6" fmla="*/ 1 w 6858001"/>
              <a:gd name="connsiteY6" fmla="*/ 891096 h 5529377"/>
              <a:gd name="connsiteX7" fmla="*/ 1 w 6858001"/>
              <a:gd name="connsiteY7" fmla="*/ 0 h 5529377"/>
              <a:gd name="connsiteX8" fmla="*/ 40463 w 6858001"/>
              <a:gd name="connsiteY8" fmla="*/ 5883 h 5529377"/>
              <a:gd name="connsiteX9" fmla="*/ 159107 w 6858001"/>
              <a:gd name="connsiteY9" fmla="*/ 23196 h 5529377"/>
              <a:gd name="connsiteX10" fmla="*/ 245518 w 6858001"/>
              <a:gd name="connsiteY10" fmla="*/ 35299 h 5529377"/>
              <a:gd name="connsiteX11" fmla="*/ 348388 w 6858001"/>
              <a:gd name="connsiteY11" fmla="*/ 48073 h 5529377"/>
              <a:gd name="connsiteX12" fmla="*/ 470460 w 6858001"/>
              <a:gd name="connsiteY12" fmla="*/ 63369 h 5529377"/>
              <a:gd name="connsiteX13" fmla="*/ 605563 w 6858001"/>
              <a:gd name="connsiteY13" fmla="*/ 79506 h 5529377"/>
              <a:gd name="connsiteX14" fmla="*/ 757810 w 6858001"/>
              <a:gd name="connsiteY14" fmla="*/ 96483 h 5529377"/>
              <a:gd name="connsiteX15" fmla="*/ 923774 w 6858001"/>
              <a:gd name="connsiteY15" fmla="*/ 114469 h 5529377"/>
              <a:gd name="connsiteX16" fmla="*/ 1104139 w 6858001"/>
              <a:gd name="connsiteY16" fmla="*/ 132454 h 5529377"/>
              <a:gd name="connsiteX17" fmla="*/ 1296163 w 6858001"/>
              <a:gd name="connsiteY17" fmla="*/ 150776 h 5529377"/>
              <a:gd name="connsiteX18" fmla="*/ 1503275 w 6858001"/>
              <a:gd name="connsiteY18" fmla="*/ 167753 h 5529377"/>
              <a:gd name="connsiteX19" fmla="*/ 1719988 w 6858001"/>
              <a:gd name="connsiteY19" fmla="*/ 184058 h 5529377"/>
              <a:gd name="connsiteX20" fmla="*/ 1949045 w 6858001"/>
              <a:gd name="connsiteY20" fmla="*/ 198849 h 5529377"/>
              <a:gd name="connsiteX21" fmla="*/ 2187703 w 6858001"/>
              <a:gd name="connsiteY21" fmla="*/ 212969 h 5529377"/>
              <a:gd name="connsiteX22" fmla="*/ 2436649 w 6858001"/>
              <a:gd name="connsiteY22" fmla="*/ 226248 h 5529377"/>
              <a:gd name="connsiteX23" fmla="*/ 2564208 w 6858001"/>
              <a:gd name="connsiteY23" fmla="*/ 230955 h 5529377"/>
              <a:gd name="connsiteX24" fmla="*/ 2694509 w 6858001"/>
              <a:gd name="connsiteY24" fmla="*/ 236165 h 5529377"/>
              <a:gd name="connsiteX25" fmla="*/ 2826868 w 6858001"/>
              <a:gd name="connsiteY25" fmla="*/ 241040 h 5529377"/>
              <a:gd name="connsiteX26" fmla="*/ 2959914 w 6858001"/>
              <a:gd name="connsiteY26" fmla="*/ 244234 h 5529377"/>
              <a:gd name="connsiteX27" fmla="*/ 3095702 w 6858001"/>
              <a:gd name="connsiteY27" fmla="*/ 247091 h 5529377"/>
              <a:gd name="connsiteX28" fmla="*/ 3232862 w 6858001"/>
              <a:gd name="connsiteY28" fmla="*/ 250117 h 5529377"/>
              <a:gd name="connsiteX29" fmla="*/ 3372765 w 6858001"/>
              <a:gd name="connsiteY29" fmla="*/ 252134 h 5529377"/>
              <a:gd name="connsiteX30" fmla="*/ 3514040 w 6858001"/>
              <a:gd name="connsiteY30" fmla="*/ 252134 h 5529377"/>
              <a:gd name="connsiteX31" fmla="*/ 3656686 w 6858001"/>
              <a:gd name="connsiteY31" fmla="*/ 253142 h 5529377"/>
              <a:gd name="connsiteX32" fmla="*/ 3800704 w 6858001"/>
              <a:gd name="connsiteY32" fmla="*/ 252134 h 5529377"/>
              <a:gd name="connsiteX33" fmla="*/ 3946780 w 6858001"/>
              <a:gd name="connsiteY33" fmla="*/ 250117 h 5529377"/>
              <a:gd name="connsiteX34" fmla="*/ 4092855 w 6858001"/>
              <a:gd name="connsiteY34" fmla="*/ 248268 h 5529377"/>
              <a:gd name="connsiteX35" fmla="*/ 4240988 w 6858001"/>
              <a:gd name="connsiteY35" fmla="*/ 244234 h 5529377"/>
              <a:gd name="connsiteX36" fmla="*/ 4390492 w 6858001"/>
              <a:gd name="connsiteY36" fmla="*/ 240032 h 5529377"/>
              <a:gd name="connsiteX37" fmla="*/ 4539997 w 6858001"/>
              <a:gd name="connsiteY37" fmla="*/ 235157 h 5529377"/>
              <a:gd name="connsiteX38" fmla="*/ 4690873 w 6858001"/>
              <a:gd name="connsiteY38" fmla="*/ 228266 h 5529377"/>
              <a:gd name="connsiteX39" fmla="*/ 4843120 w 6858001"/>
              <a:gd name="connsiteY39" fmla="*/ 220029 h 5529377"/>
              <a:gd name="connsiteX40" fmla="*/ 4996054 w 6858001"/>
              <a:gd name="connsiteY40" fmla="*/ 212129 h 5529377"/>
              <a:gd name="connsiteX41" fmla="*/ 5148987 w 6858001"/>
              <a:gd name="connsiteY41" fmla="*/ 202044 h 5529377"/>
              <a:gd name="connsiteX42" fmla="*/ 5303978 w 6858001"/>
              <a:gd name="connsiteY42" fmla="*/ 189941 h 5529377"/>
              <a:gd name="connsiteX43" fmla="*/ 5456911 w 6858001"/>
              <a:gd name="connsiteY43" fmla="*/ 177839 h 5529377"/>
              <a:gd name="connsiteX44" fmla="*/ 5612588 w 6858001"/>
              <a:gd name="connsiteY44" fmla="*/ 163887 h 5529377"/>
              <a:gd name="connsiteX45" fmla="*/ 5768950 w 6858001"/>
              <a:gd name="connsiteY45" fmla="*/ 148591 h 5529377"/>
              <a:gd name="connsiteX46" fmla="*/ 5923255 w 6858001"/>
              <a:gd name="connsiteY46" fmla="*/ 132455 h 5529377"/>
              <a:gd name="connsiteX47" fmla="*/ 6079618 w 6858001"/>
              <a:gd name="connsiteY47" fmla="*/ 113629 h 5529377"/>
              <a:gd name="connsiteX48" fmla="*/ 6235294 w 6858001"/>
              <a:gd name="connsiteY48" fmla="*/ 93458 h 5529377"/>
              <a:gd name="connsiteX49" fmla="*/ 6391657 w 6858001"/>
              <a:gd name="connsiteY49" fmla="*/ 73455 h 5529377"/>
              <a:gd name="connsiteX50" fmla="*/ 6547333 w 6858001"/>
              <a:gd name="connsiteY50" fmla="*/ 50091 h 5529377"/>
              <a:gd name="connsiteX51" fmla="*/ 6702324 w 6858001"/>
              <a:gd name="connsiteY51" fmla="*/ 26222 h 5529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1" h="5529377">
                <a:moveTo>
                  <a:pt x="6858001" y="1177"/>
                </a:moveTo>
                <a:lnTo>
                  <a:pt x="6858001" y="1344715"/>
                </a:lnTo>
                <a:lnTo>
                  <a:pt x="6858000" y="1344715"/>
                </a:lnTo>
                <a:lnTo>
                  <a:pt x="6858000" y="5529377"/>
                </a:lnTo>
                <a:lnTo>
                  <a:pt x="0" y="5529376"/>
                </a:lnTo>
                <a:lnTo>
                  <a:pt x="0" y="891096"/>
                </a:lnTo>
                <a:lnTo>
                  <a:pt x="1" y="891096"/>
                </a:lnTo>
                <a:lnTo>
                  <a:pt x="1" y="0"/>
                </a:lnTo>
                <a:lnTo>
                  <a:pt x="40463" y="5883"/>
                </a:lnTo>
                <a:lnTo>
                  <a:pt x="159107" y="23196"/>
                </a:lnTo>
                <a:lnTo>
                  <a:pt x="245518" y="35299"/>
                </a:lnTo>
                <a:lnTo>
                  <a:pt x="348388" y="48073"/>
                </a:lnTo>
                <a:lnTo>
                  <a:pt x="470460" y="63369"/>
                </a:lnTo>
                <a:lnTo>
                  <a:pt x="605563" y="79506"/>
                </a:lnTo>
                <a:lnTo>
                  <a:pt x="757810" y="96483"/>
                </a:lnTo>
                <a:lnTo>
                  <a:pt x="923774" y="114469"/>
                </a:lnTo>
                <a:lnTo>
                  <a:pt x="1104139" y="132454"/>
                </a:lnTo>
                <a:lnTo>
                  <a:pt x="1296163" y="150776"/>
                </a:lnTo>
                <a:lnTo>
                  <a:pt x="1503275" y="167753"/>
                </a:lnTo>
                <a:lnTo>
                  <a:pt x="1719988" y="184058"/>
                </a:lnTo>
                <a:lnTo>
                  <a:pt x="1949045" y="198849"/>
                </a:lnTo>
                <a:lnTo>
                  <a:pt x="2187703" y="212969"/>
                </a:lnTo>
                <a:lnTo>
                  <a:pt x="2436649" y="226248"/>
                </a:lnTo>
                <a:lnTo>
                  <a:pt x="2564208" y="230955"/>
                </a:lnTo>
                <a:lnTo>
                  <a:pt x="2694509" y="236165"/>
                </a:lnTo>
                <a:lnTo>
                  <a:pt x="2826868" y="241040"/>
                </a:lnTo>
                <a:lnTo>
                  <a:pt x="2959914" y="244234"/>
                </a:lnTo>
                <a:lnTo>
                  <a:pt x="3095702" y="247091"/>
                </a:lnTo>
                <a:lnTo>
                  <a:pt x="3232862" y="250117"/>
                </a:lnTo>
                <a:lnTo>
                  <a:pt x="3372765" y="252134"/>
                </a:lnTo>
                <a:lnTo>
                  <a:pt x="3514040" y="252134"/>
                </a:lnTo>
                <a:lnTo>
                  <a:pt x="3656686" y="253142"/>
                </a:lnTo>
                <a:lnTo>
                  <a:pt x="3800704" y="252134"/>
                </a:lnTo>
                <a:lnTo>
                  <a:pt x="3946780" y="250117"/>
                </a:lnTo>
                <a:lnTo>
                  <a:pt x="4092855" y="248268"/>
                </a:lnTo>
                <a:lnTo>
                  <a:pt x="4240988" y="244234"/>
                </a:lnTo>
                <a:lnTo>
                  <a:pt x="4390492" y="240032"/>
                </a:lnTo>
                <a:lnTo>
                  <a:pt x="4539997" y="235157"/>
                </a:lnTo>
                <a:lnTo>
                  <a:pt x="4690873" y="228266"/>
                </a:lnTo>
                <a:lnTo>
                  <a:pt x="4843120" y="220029"/>
                </a:lnTo>
                <a:lnTo>
                  <a:pt x="4996054" y="212129"/>
                </a:lnTo>
                <a:lnTo>
                  <a:pt x="5148987" y="202044"/>
                </a:lnTo>
                <a:lnTo>
                  <a:pt x="5303978" y="189941"/>
                </a:lnTo>
                <a:lnTo>
                  <a:pt x="5456911" y="177839"/>
                </a:lnTo>
                <a:lnTo>
                  <a:pt x="5612588" y="163887"/>
                </a:lnTo>
                <a:lnTo>
                  <a:pt x="5768950" y="148591"/>
                </a:lnTo>
                <a:lnTo>
                  <a:pt x="5923255" y="132455"/>
                </a:lnTo>
                <a:lnTo>
                  <a:pt x="6079618" y="113629"/>
                </a:lnTo>
                <a:lnTo>
                  <a:pt x="6235294" y="93458"/>
                </a:lnTo>
                <a:lnTo>
                  <a:pt x="6391657" y="73455"/>
                </a:lnTo>
                <a:lnTo>
                  <a:pt x="6547333" y="50091"/>
                </a:lnTo>
                <a:lnTo>
                  <a:pt x="6702324" y="2622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91" name="Freeform 7">
            <a:extLst>
              <a:ext uri="{FF2B5EF4-FFF2-40B4-BE49-F238E27FC236}">
                <a16:creationId xmlns:a16="http://schemas.microsoft.com/office/drawing/2014/main" id="{E849FE61-12C4-4A06-A722-B545DE0C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49843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757C186-A7A6-A84B-87B6-9CD9638923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11861" y="5945657"/>
            <a:ext cx="3980139" cy="905481"/>
          </a:xfrm>
          <a:prstGeom prst="rect">
            <a:avLst/>
          </a:prstGeom>
          <a:effectLst/>
        </p:spPr>
      </p:pic>
      <p:sp>
        <p:nvSpPr>
          <p:cNvPr id="93" name="Rectangle 92">
            <a:extLst>
              <a:ext uri="{FF2B5EF4-FFF2-40B4-BE49-F238E27FC236}">
                <a16:creationId xmlns:a16="http://schemas.microsoft.com/office/drawing/2014/main" id="{7FB12D8C-572F-4417-9FE1-D691A132F6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4" name="Content Placeholder 56" descr="Text&#10;&#10;Description automatically generated">
            <a:extLst>
              <a:ext uri="{FF2B5EF4-FFF2-40B4-BE49-F238E27FC236}">
                <a16:creationId xmlns:a16="http://schemas.microsoft.com/office/drawing/2014/main" id="{C5AF62F7-A4CC-0243-5EA7-62C1C77E341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8"/>
          <a:srcRect t="14009"/>
          <a:stretch/>
        </p:blipFill>
        <p:spPr>
          <a:xfrm>
            <a:off x="562823" y="1600200"/>
            <a:ext cx="5886600" cy="4467573"/>
          </a:xfrm>
          <a:prstGeom prst="rect">
            <a:avLst/>
          </a:prstGeom>
        </p:spPr>
      </p:pic>
      <p:pic>
        <p:nvPicPr>
          <p:cNvPr id="12" name="Content Placeholder 11" descr="Shape, circle&#10;&#10;Description automatically generated">
            <a:extLst>
              <a:ext uri="{FF2B5EF4-FFF2-40B4-BE49-F238E27FC236}">
                <a16:creationId xmlns:a16="http://schemas.microsoft.com/office/drawing/2014/main" id="{07C69252-B0F3-4931-0DB3-F0DF78CDA387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9"/>
          <a:stretch>
            <a:fillRect/>
          </a:stretch>
        </p:blipFill>
        <p:spPr>
          <a:xfrm>
            <a:off x="7629287" y="1040988"/>
            <a:ext cx="3596888" cy="4776023"/>
          </a:xfrm>
        </p:spPr>
      </p:pic>
    </p:spTree>
    <p:extLst>
      <p:ext uri="{BB962C8B-B14F-4D97-AF65-F5344CB8AC3E}">
        <p14:creationId xmlns:p14="http://schemas.microsoft.com/office/powerpoint/2010/main" val="384647671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8989</TotalTime>
  <Words>181</Words>
  <Application>Microsoft Macintosh PowerPoint</Application>
  <PresentationFormat>Widescreen</PresentationFormat>
  <Paragraphs>45</Paragraphs>
  <Slides>48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3" baseType="lpstr">
      <vt:lpstr>Arial</vt:lpstr>
      <vt:lpstr>Calibri</vt:lpstr>
      <vt:lpstr>Century Gothic</vt:lpstr>
      <vt:lpstr>Wingdings 3</vt:lpstr>
      <vt:lpstr>Ion</vt:lpstr>
      <vt:lpstr>Bibliotherapy through “SPOTS”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WEEK ONE</vt:lpstr>
      <vt:lpstr>WEEK ONE</vt:lpstr>
      <vt:lpstr>PowerPoint Presentation</vt:lpstr>
      <vt:lpstr>WEEK ONE</vt:lpstr>
      <vt:lpstr>WEEK TWO</vt:lpstr>
      <vt:lpstr>WEEK TWO</vt:lpstr>
      <vt:lpstr>WEEK TWO</vt:lpstr>
      <vt:lpstr>WEEK THREE</vt:lpstr>
      <vt:lpstr>WEEK THREE</vt:lpstr>
      <vt:lpstr>WEEK THREE</vt:lpstr>
      <vt:lpstr>WEEK THREE</vt:lpstr>
      <vt:lpstr>WEEK THREE</vt:lpstr>
      <vt:lpstr>WEEK FOUR</vt:lpstr>
      <vt:lpstr>WEEK FOUR</vt:lpstr>
      <vt:lpstr>WEEK FOUR</vt:lpstr>
      <vt:lpstr>WEEK FIVE</vt:lpstr>
      <vt:lpstr>WEEK FIVE</vt:lpstr>
      <vt:lpstr>WEEK FIVE</vt:lpstr>
      <vt:lpstr>WEEK SIX</vt:lpstr>
      <vt:lpstr>WEEK SIX</vt:lpstr>
      <vt:lpstr>PowerPoint Presentation</vt:lpstr>
      <vt:lpstr>WEEK SEVEN &amp; EIGHT</vt:lpstr>
      <vt:lpstr>WEEK SEVEN &amp; EIGHT</vt:lpstr>
      <vt:lpstr>WEEK SEVEN &amp; EIGHT</vt:lpstr>
      <vt:lpstr>WEEK SEVEN &amp; EIGHT</vt:lpstr>
      <vt:lpstr>WEEK NINE</vt:lpstr>
      <vt:lpstr>WEEK NINE</vt:lpstr>
      <vt:lpstr>WEEK NINE</vt:lpstr>
      <vt:lpstr>WEEK NINE</vt:lpstr>
      <vt:lpstr>WEEK TEN</vt:lpstr>
      <vt:lpstr>WEEK TEN</vt:lpstr>
      <vt:lpstr>WEEK TEN</vt:lpstr>
      <vt:lpstr>WEEK TEN</vt:lpstr>
      <vt:lpstr>LEARNING SPOT</vt:lpstr>
      <vt:lpstr>WEEK 11 +</vt:lpstr>
      <vt:lpstr>PowerPoint Presentation</vt:lpstr>
      <vt:lpstr>PowerPoint Presentation</vt:lpstr>
      <vt:lpstr>PowerPoint Presentation</vt:lpstr>
      <vt:lpstr>SONGS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Hunter Johnson</dc:creator>
  <cp:lastModifiedBy>Hunter Johnson</cp:lastModifiedBy>
  <cp:revision>30</cp:revision>
  <dcterms:created xsi:type="dcterms:W3CDTF">2022-10-04T15:41:23Z</dcterms:created>
  <dcterms:modified xsi:type="dcterms:W3CDTF">2022-10-10T23:22:24Z</dcterms:modified>
</cp:coreProperties>
</file>