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8" roundtripDataSignature="AMtx7mhc8Jdizp77sNf9yhD3A7LY/x4+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GillSans-bold.fntdata"/><Relationship Id="rId14" Type="http://schemas.openxmlformats.org/officeDocument/2006/relationships/slide" Target="slides/slide8.xml"/><Relationship Id="rId36" Type="http://schemas.openxmlformats.org/officeDocument/2006/relationships/font" Target="fonts/GillSans-regular.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hoolcounselor.org/Recognition/RAMP/Templat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Lauren begins</a:t>
            </a:r>
            <a:endParaRPr/>
          </a:p>
          <a:p>
            <a:pPr indent="0" lvl="0" marL="0" rtl="0" algn="l">
              <a:lnSpc>
                <a:spcPct val="100000"/>
              </a:lnSpc>
              <a:spcBef>
                <a:spcPts val="0"/>
              </a:spcBef>
              <a:spcAft>
                <a:spcPts val="0"/>
              </a:spcAft>
              <a:buSzPts val="1100"/>
              <a:buNone/>
            </a:pPr>
            <a:r>
              <a:rPr lang="en-US"/>
              <a:t>When giving information do your best to talk about trends</a:t>
            </a:r>
            <a:endParaRPr/>
          </a:p>
          <a:p>
            <a:pPr indent="0" lvl="0" marL="0" rtl="0" algn="l">
              <a:lnSpc>
                <a:spcPct val="100000"/>
              </a:lnSpc>
              <a:spcBef>
                <a:spcPts val="0"/>
              </a:spcBef>
              <a:spcAft>
                <a:spcPts val="0"/>
              </a:spcAft>
              <a:buClr>
                <a:schemeClr val="dk1"/>
              </a:buClr>
              <a:buSzPts val="1100"/>
              <a:buFont typeface="Arial"/>
              <a:buNone/>
            </a:pPr>
            <a:r>
              <a:rPr b="1" lang="en-US">
                <a:solidFill>
                  <a:srgbClr val="444444"/>
                </a:solidFill>
                <a:highlight>
                  <a:srgbClr val="FFFFFF"/>
                </a:highlight>
                <a:latin typeface="Times New Roman"/>
                <a:ea typeface="Times New Roman"/>
                <a:cs typeface="Times New Roman"/>
                <a:sym typeface="Times New Roman"/>
              </a:rPr>
              <a:t>Cost Effectiveness of School Counselors Implementing ANM (Carrell &amp; Hoekstra, 2011) </a:t>
            </a:r>
            <a:endParaRPr b="1">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a:solidFill>
                  <a:srgbClr val="444444"/>
                </a:solidFill>
                <a:highlight>
                  <a:srgbClr val="FFFFFF"/>
                </a:highlight>
                <a:latin typeface="Times New Roman"/>
                <a:ea typeface="Times New Roman"/>
                <a:cs typeface="Times New Roman"/>
                <a:sym typeface="Times New Roman"/>
              </a:rPr>
              <a:t>• School counselors cause economically &amp; statistically significant increase in achievement (especially boys) and reduce misbehavior of boys (20%) and girls (29%) </a:t>
            </a:r>
            <a:endParaRPr>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a:solidFill>
                  <a:srgbClr val="444444"/>
                </a:solidFill>
                <a:highlight>
                  <a:srgbClr val="FFFFFF"/>
                </a:highlight>
                <a:latin typeface="Times New Roman"/>
                <a:ea typeface="Times New Roman"/>
                <a:cs typeface="Times New Roman"/>
                <a:sym typeface="Times New Roman"/>
              </a:rPr>
              <a:t>• A marginal counselor is three times as effective in raising achievement as a marginal teacher hired to reduce class size </a:t>
            </a:r>
            <a:endParaRPr>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a:solidFill>
                  <a:srgbClr val="444444"/>
                </a:solidFill>
                <a:highlight>
                  <a:srgbClr val="FFFFFF"/>
                </a:highlight>
                <a:latin typeface="Times New Roman"/>
                <a:ea typeface="Times New Roman"/>
                <a:cs typeface="Times New Roman"/>
                <a:sym typeface="Times New Roman"/>
              </a:rPr>
              <a:t>• Hiring one additional school counselor is equivalent to raising the quality of every teacher in the school</a:t>
            </a:r>
            <a:endParaRPr>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Melissa supports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Melissa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Lauren</a:t>
            </a:r>
            <a:br>
              <a:rPr lang="en-US"/>
            </a:br>
            <a:br>
              <a:rPr lang="en-US"/>
            </a:br>
            <a:r>
              <a:rPr lang="en-US"/>
              <a:t>Ethical standards were just revised summer 2022</a:t>
            </a:r>
            <a:br>
              <a:rPr lang="en-US"/>
            </a:br>
            <a:r>
              <a:rPr lang="en-US"/>
              <a:t>Direct to Erin’s session - last session on Tuesday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RAMP templates/Use of time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1" lang="en-US">
                <a:solidFill>
                  <a:srgbClr val="444444"/>
                </a:solidFill>
                <a:highlight>
                  <a:srgbClr val="FFFFFF"/>
                </a:highlight>
                <a:latin typeface="Times New Roman"/>
                <a:ea typeface="Times New Roman"/>
                <a:cs typeface="Times New Roman"/>
                <a:sym typeface="Times New Roman"/>
              </a:rPr>
              <a:t>Cost Effectiveness of School Counselors Implementing ANM (Carrell &amp; Hoekstra, 2011) </a:t>
            </a:r>
            <a:endParaRPr b="1">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a:solidFill>
                  <a:srgbClr val="444444"/>
                </a:solidFill>
                <a:highlight>
                  <a:srgbClr val="FFFFFF"/>
                </a:highlight>
                <a:latin typeface="Times New Roman"/>
                <a:ea typeface="Times New Roman"/>
                <a:cs typeface="Times New Roman"/>
                <a:sym typeface="Times New Roman"/>
              </a:rPr>
              <a:t>• School counselors cause economically &amp; statistically significant increase in achievement (especially boys) and reduce misbehavior of boys (20%) and girls (29%) </a:t>
            </a:r>
            <a:endParaRPr>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a:solidFill>
                  <a:srgbClr val="444444"/>
                </a:solidFill>
                <a:highlight>
                  <a:srgbClr val="FFFFFF"/>
                </a:highlight>
                <a:latin typeface="Times New Roman"/>
                <a:ea typeface="Times New Roman"/>
                <a:cs typeface="Times New Roman"/>
                <a:sym typeface="Times New Roman"/>
              </a:rPr>
              <a:t>• A marginal counselor is three times as effective in raising achievement as a marginal teacher hired to reduce class size </a:t>
            </a:r>
            <a:endParaRPr>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US">
                <a:solidFill>
                  <a:srgbClr val="444444"/>
                </a:solidFill>
                <a:highlight>
                  <a:srgbClr val="FFFFFF"/>
                </a:highlight>
                <a:latin typeface="Times New Roman"/>
                <a:ea typeface="Times New Roman"/>
                <a:cs typeface="Times New Roman"/>
                <a:sym typeface="Times New Roman"/>
              </a:rPr>
              <a:t>• Hiring one additional school counselor is equivalent to raising the quality of every teacher in the school  </a:t>
            </a:r>
            <a:endParaRPr>
              <a:solidFill>
                <a:srgbClr val="444444"/>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2" name="Google Shape;9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Melissa/Lauren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2" name="Google Shape;10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 - explain board presentation experience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5" name="Google Shape;10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2" name="Google Shape;111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Sheet shared with Linn-Mar board during presentation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7" name="Google Shape;11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5" name="Google Shape;11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 - review ways to engage with board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2" name="Google Shape;125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 - How to present to your board - what is the board looking for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6" name="Google Shape;131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Example of opening - don’t </a:t>
            </a:r>
            <a:r>
              <a:rPr lang="en-US"/>
              <a:t>tell</a:t>
            </a:r>
            <a:r>
              <a:rPr lang="en-US"/>
              <a:t> what community circles are, engage them in the process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170331efce9_1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6" name="Google Shape;1376;g170331efce9_1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 - During our board presentation our presenter shared this overview video from Trish Hatch that easily and clearly explains MTMDSS. This video is linked in the padlet.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7" name="Google Shape;13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 - After viewing the video and reviewing the different tiers and content areas we participated in a discussion activity. After defining then the activity for the board was to hear options and the board shouted out where it should be placed. Created great dialogue and effectively illustrated the different tenants of school </a:t>
            </a:r>
            <a:r>
              <a:rPr lang="en-US"/>
              <a:t>counseling</a:t>
            </a:r>
            <a:r>
              <a:rPr lang="en-US"/>
              <a:t> and what activities in those areas at each tier looked like.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9" name="Google Shape;145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Britt - talk about what board visits are and how to showcase to boards in a short time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6" name="Google Shape;15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Mock one for audience and then engage attendees to share ideas - How would you answer these questions?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3" name="Google Shape;157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Ask Britt same mock questions and then open for attendee questions and discuss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0" name="Google Shape;163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a placeholder–details remain to be seen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2" name="Google Shape;169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8" name="Google Shape;174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Melissa &amp; Lauren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Melissa &amp; Lauren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role of the board can be confusing. Many think the board has the last say on every decision in the district. The reality is the board sets direction and policy, but it is the district administration and building administration that oversees the day-to-day operations of the district and makes the majority of district decisions. The board has input and provides oversight, but the board does not determine day-to-day </a:t>
            </a:r>
            <a:r>
              <a:rPr lang="en-US"/>
              <a:t>decisions</a:t>
            </a:r>
            <a:r>
              <a:rPr lang="en-US"/>
              <a:t>. Examples - the board generally has no say over student events like homecoming, graduation or conferences. </a:t>
            </a:r>
            <a:endParaRPr/>
          </a:p>
          <a:p>
            <a:pPr indent="0" lvl="0" marL="0" rtl="0" algn="l">
              <a:spcBef>
                <a:spcPts val="0"/>
              </a:spcBef>
              <a:spcAft>
                <a:spcPts val="0"/>
              </a:spcAft>
              <a:buClr>
                <a:schemeClr val="dk1"/>
              </a:buClr>
              <a:buSzPts val="1100"/>
              <a:buFont typeface="Arial"/>
              <a:buNone/>
            </a:pPr>
            <a:r>
              <a:rPr lang="en-US">
                <a:solidFill>
                  <a:schemeClr val="dk1"/>
                </a:solidFill>
              </a:rPr>
              <a:t>An example of policy vs operations - the board may set a priority of increased professional development but will not select the actual PD given to staff. The board may set a goal of increased focus on mental health in the district, the administration will then select options and bring recommendations to the board, or provide updates on how their decisions are meeting the board’s goal.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70331efce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170331efce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The Linn-Mar board recently adopted the Iowa Association of School Boards standards of operations and conducted a self-assessment to determine goals and priorities for the next two years.</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First bullet - Britt</a:t>
            </a:r>
            <a:endParaRPr/>
          </a:p>
          <a:p>
            <a:pPr indent="0" lvl="0" marL="0" rtl="0" algn="l">
              <a:lnSpc>
                <a:spcPct val="100000"/>
              </a:lnSpc>
              <a:spcBef>
                <a:spcPts val="0"/>
              </a:spcBef>
              <a:spcAft>
                <a:spcPts val="0"/>
              </a:spcAft>
              <a:buSzPts val="1100"/>
              <a:buNone/>
            </a:pPr>
            <a:r>
              <a:rPr lang="en-US"/>
              <a:t>Second bullet - Melissa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Melissa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Lauren</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grpSp>
        <p:nvGrpSpPr>
          <p:cNvPr id="12" name="Google Shape;12;p31"/>
          <p:cNvGrpSpPr/>
          <p:nvPr/>
        </p:nvGrpSpPr>
        <p:grpSpPr>
          <a:xfrm>
            <a:off x="-247255" y="-44532"/>
            <a:ext cx="9386888" cy="5192849"/>
            <a:chOff x="-329674" y="-51881"/>
            <a:chExt cx="12515851" cy="6923798"/>
          </a:xfrm>
        </p:grpSpPr>
        <p:sp>
          <p:nvSpPr>
            <p:cNvPr id="13" name="Google Shape;13;p31"/>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1"/>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1"/>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1"/>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1"/>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1"/>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1"/>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1"/>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1"/>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1"/>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1"/>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1"/>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1"/>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1"/>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1"/>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1"/>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1"/>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1"/>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1"/>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31"/>
          <p:cNvGrpSpPr/>
          <p:nvPr/>
        </p:nvGrpSpPr>
        <p:grpSpPr>
          <a:xfrm>
            <a:off x="1251970" y="889863"/>
            <a:ext cx="6636259" cy="3358450"/>
            <a:chOff x="1669293" y="1186483"/>
            <a:chExt cx="8848345" cy="4477933"/>
          </a:xfrm>
        </p:grpSpPr>
        <p:sp>
          <p:nvSpPr>
            <p:cNvPr id="33" name="Google Shape;33;p31"/>
            <p:cNvSpPr/>
            <p:nvPr/>
          </p:nvSpPr>
          <p:spPr>
            <a:xfrm>
              <a:off x="1674042" y="1186483"/>
              <a:ext cx="8843596" cy="7161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1"/>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1"/>
            <p:cNvSpPr/>
            <p:nvPr/>
          </p:nvSpPr>
          <p:spPr>
            <a:xfrm>
              <a:off x="1669293" y="1991156"/>
              <a:ext cx="8845667" cy="332219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31"/>
          <p:cNvSpPr txBox="1"/>
          <p:nvPr>
            <p:ph type="ctrTitle"/>
          </p:nvPr>
        </p:nvSpPr>
        <p:spPr>
          <a:xfrm>
            <a:off x="1319428" y="1556628"/>
            <a:ext cx="6509936" cy="1311547"/>
          </a:xfrm>
          <a:prstGeom prst="rect">
            <a:avLst/>
          </a:prstGeom>
          <a:noFill/>
          <a:ln>
            <a:noFill/>
          </a:ln>
        </p:spPr>
        <p:txBody>
          <a:bodyPr anchorCtr="0" anchor="b" bIns="0" lIns="228600" spcFirstLastPara="1" rIns="228600" wrap="square" tIns="228600">
            <a:normAutofit/>
          </a:bodyPr>
          <a:lstStyle>
            <a:lvl1pPr lvl="0" algn="ctr">
              <a:lnSpc>
                <a:spcPct val="80000"/>
              </a:lnSpc>
              <a:spcBef>
                <a:spcPts val="0"/>
              </a:spcBef>
              <a:spcAft>
                <a:spcPts val="0"/>
              </a:spcAft>
              <a:buClr>
                <a:srgbClr val="FFFEFF"/>
              </a:buClr>
              <a:buSzPts val="4050"/>
              <a:buFont typeface="Calibri"/>
              <a:buNone/>
              <a:defRPr sz="405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1"/>
          <p:cNvSpPr txBox="1"/>
          <p:nvPr>
            <p:ph idx="1" type="subTitle"/>
          </p:nvPr>
        </p:nvSpPr>
        <p:spPr>
          <a:xfrm>
            <a:off x="1319428" y="2929700"/>
            <a:ext cx="6505070" cy="991940"/>
          </a:xfrm>
          <a:prstGeom prst="rect">
            <a:avLst/>
          </a:prstGeom>
          <a:noFill/>
          <a:ln>
            <a:noFill/>
          </a:ln>
        </p:spPr>
        <p:txBody>
          <a:bodyPr anchorCtr="0" anchor="t" bIns="45700" lIns="91425" spcFirstLastPara="1" rIns="91425" wrap="square" tIns="0">
            <a:normAutofit/>
          </a:bodyPr>
          <a:lstStyle>
            <a:lvl1pPr lvl="0" algn="ctr">
              <a:lnSpc>
                <a:spcPct val="100000"/>
              </a:lnSpc>
              <a:spcBef>
                <a:spcPts val="750"/>
              </a:spcBef>
              <a:spcAft>
                <a:spcPts val="0"/>
              </a:spcAft>
              <a:buSzPts val="1485"/>
              <a:buNone/>
              <a:defRPr b="0" sz="1350">
                <a:solidFill>
                  <a:srgbClr val="FFFEFF"/>
                </a:solidFill>
              </a:defRPr>
            </a:lvl1pPr>
            <a:lvl2pPr lvl="1" algn="ctr">
              <a:lnSpc>
                <a:spcPct val="120000"/>
              </a:lnSpc>
              <a:spcBef>
                <a:spcPts val="375"/>
              </a:spcBef>
              <a:spcAft>
                <a:spcPts val="0"/>
              </a:spcAft>
              <a:buSzPts val="1485"/>
              <a:buNone/>
              <a:defRPr sz="1350"/>
            </a:lvl2pPr>
            <a:lvl3pPr lvl="2" algn="ctr">
              <a:lnSpc>
                <a:spcPct val="120000"/>
              </a:lnSpc>
              <a:spcBef>
                <a:spcPts val="375"/>
              </a:spcBef>
              <a:spcAft>
                <a:spcPts val="0"/>
              </a:spcAft>
              <a:buSzPts val="1485"/>
              <a:buNone/>
              <a:defRPr sz="1350"/>
            </a:lvl3pPr>
            <a:lvl4pPr lvl="3" algn="ctr">
              <a:lnSpc>
                <a:spcPct val="120000"/>
              </a:lnSpc>
              <a:spcBef>
                <a:spcPts val="375"/>
              </a:spcBef>
              <a:spcAft>
                <a:spcPts val="0"/>
              </a:spcAft>
              <a:buSzPts val="1320"/>
              <a:buNone/>
              <a:defRPr sz="1200"/>
            </a:lvl4pPr>
            <a:lvl5pPr lvl="4" algn="ctr">
              <a:lnSpc>
                <a:spcPct val="120000"/>
              </a:lnSpc>
              <a:spcBef>
                <a:spcPts val="375"/>
              </a:spcBef>
              <a:spcAft>
                <a:spcPts val="0"/>
              </a:spcAft>
              <a:buSzPts val="1320"/>
              <a:buNone/>
              <a:defRPr sz="1200"/>
            </a:lvl5pPr>
            <a:lvl6pPr lvl="5" algn="ctr">
              <a:lnSpc>
                <a:spcPct val="120000"/>
              </a:lnSpc>
              <a:spcBef>
                <a:spcPts val="375"/>
              </a:spcBef>
              <a:spcAft>
                <a:spcPts val="0"/>
              </a:spcAft>
              <a:buSzPts val="1320"/>
              <a:buNone/>
              <a:defRPr sz="1200"/>
            </a:lvl6pPr>
            <a:lvl7pPr lvl="6" algn="ctr">
              <a:lnSpc>
                <a:spcPct val="120000"/>
              </a:lnSpc>
              <a:spcBef>
                <a:spcPts val="375"/>
              </a:spcBef>
              <a:spcAft>
                <a:spcPts val="0"/>
              </a:spcAft>
              <a:buSzPts val="1320"/>
              <a:buNone/>
              <a:defRPr sz="1200"/>
            </a:lvl7pPr>
            <a:lvl8pPr lvl="7" algn="ctr">
              <a:lnSpc>
                <a:spcPct val="120000"/>
              </a:lnSpc>
              <a:spcBef>
                <a:spcPts val="375"/>
              </a:spcBef>
              <a:spcAft>
                <a:spcPts val="0"/>
              </a:spcAft>
              <a:buSzPts val="1320"/>
              <a:buNone/>
              <a:defRPr sz="1200"/>
            </a:lvl8pPr>
            <a:lvl9pPr lvl="8" algn="ctr">
              <a:lnSpc>
                <a:spcPct val="120000"/>
              </a:lnSpc>
              <a:spcBef>
                <a:spcPts val="375"/>
              </a:spcBef>
              <a:spcAft>
                <a:spcPts val="0"/>
              </a:spcAft>
              <a:buSzPts val="1320"/>
              <a:buNone/>
              <a:defRPr sz="1200"/>
            </a:lvl9pPr>
          </a:lstStyle>
          <a:p/>
        </p:txBody>
      </p:sp>
      <p:sp>
        <p:nvSpPr>
          <p:cNvPr id="38" name="Google Shape;38;p31"/>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1"/>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5" name="Shape 215"/>
        <p:cNvGrpSpPr/>
        <p:nvPr/>
      </p:nvGrpSpPr>
      <p:grpSpPr>
        <a:xfrm>
          <a:off x="0" y="0"/>
          <a:ext cx="0" cy="0"/>
          <a:chOff x="0" y="0"/>
          <a:chExt cx="0" cy="0"/>
        </a:xfrm>
      </p:grpSpPr>
      <p:grpSp>
        <p:nvGrpSpPr>
          <p:cNvPr id="216" name="Google Shape;216;p42"/>
          <p:cNvGrpSpPr/>
          <p:nvPr/>
        </p:nvGrpSpPr>
        <p:grpSpPr>
          <a:xfrm>
            <a:off x="-313135" y="0"/>
            <a:ext cx="9438086" cy="5139929"/>
            <a:chOff x="-417513" y="0"/>
            <a:chExt cx="12584114" cy="6853238"/>
          </a:xfrm>
        </p:grpSpPr>
        <p:sp>
          <p:nvSpPr>
            <p:cNvPr id="217" name="Google Shape;217;p4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42"/>
          <p:cNvGrpSpPr/>
          <p:nvPr/>
        </p:nvGrpSpPr>
        <p:grpSpPr>
          <a:xfrm>
            <a:off x="600108" y="1274692"/>
            <a:ext cx="2755857" cy="2602816"/>
            <a:chOff x="697883" y="1816768"/>
            <a:chExt cx="3674476" cy="3470421"/>
          </a:xfrm>
        </p:grpSpPr>
        <p:sp>
          <p:nvSpPr>
            <p:cNvPr id="239" name="Google Shape;239;p42"/>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2"/>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2"/>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42"/>
          <p:cNvSpPr txBox="1"/>
          <p:nvPr>
            <p:ph type="title"/>
          </p:nvPr>
        </p:nvSpPr>
        <p:spPr>
          <a:xfrm>
            <a:off x="666474" y="1764019"/>
            <a:ext cx="2625898" cy="917474"/>
          </a:xfrm>
          <a:prstGeom prst="rect">
            <a:avLst/>
          </a:prstGeom>
          <a:noFill/>
          <a:ln>
            <a:noFill/>
          </a:ln>
        </p:spPr>
        <p:txBody>
          <a:bodyPr anchorCtr="0" anchor="b" bIns="0" lIns="228600" spcFirstLastPara="1" rIns="228600" wrap="square" tIns="228600">
            <a:noAutofit/>
          </a:bodyPr>
          <a:lstStyle>
            <a:lvl1pPr lvl="0" algn="ctr">
              <a:lnSpc>
                <a:spcPct val="85000"/>
              </a:lnSpc>
              <a:spcBef>
                <a:spcPts val="0"/>
              </a:spcBef>
              <a:spcAft>
                <a:spcPts val="0"/>
              </a:spcAft>
              <a:buClr>
                <a:srgbClr val="FFFEFF"/>
              </a:buClr>
              <a:buSzPts val="2400"/>
              <a:buFont typeface="Calibri"/>
              <a:buNone/>
              <a:defRPr sz="2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42"/>
          <p:cNvSpPr txBox="1"/>
          <p:nvPr>
            <p:ph idx="1" type="body"/>
          </p:nvPr>
        </p:nvSpPr>
        <p:spPr>
          <a:xfrm>
            <a:off x="3832488" y="602107"/>
            <a:ext cx="4706276" cy="3937455"/>
          </a:xfrm>
          <a:prstGeom prst="rect">
            <a:avLst/>
          </a:prstGeom>
          <a:noFill/>
          <a:ln>
            <a:noFill/>
          </a:ln>
        </p:spPr>
        <p:txBody>
          <a:bodyPr anchorCtr="0" anchor="ctr"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244" name="Google Shape;244;p42"/>
          <p:cNvSpPr txBox="1"/>
          <p:nvPr>
            <p:ph idx="2" type="body"/>
          </p:nvPr>
        </p:nvSpPr>
        <p:spPr>
          <a:xfrm>
            <a:off x="666474" y="2685140"/>
            <a:ext cx="2625898" cy="91587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320"/>
              <a:buNone/>
              <a:defRPr sz="1200">
                <a:solidFill>
                  <a:srgbClr val="FFFEFF"/>
                </a:solidFill>
              </a:defRPr>
            </a:lvl1pPr>
            <a:lvl2pPr indent="-228600" lvl="1" marL="914400" algn="l">
              <a:lnSpc>
                <a:spcPct val="120000"/>
              </a:lnSpc>
              <a:spcBef>
                <a:spcPts val="375"/>
              </a:spcBef>
              <a:spcAft>
                <a:spcPts val="0"/>
              </a:spcAft>
              <a:buSzPts val="1155"/>
              <a:buNone/>
              <a:defRPr sz="1050"/>
            </a:lvl2pPr>
            <a:lvl3pPr indent="-228600" lvl="2" marL="1371600" algn="l">
              <a:lnSpc>
                <a:spcPct val="120000"/>
              </a:lnSpc>
              <a:spcBef>
                <a:spcPts val="375"/>
              </a:spcBef>
              <a:spcAft>
                <a:spcPts val="0"/>
              </a:spcAft>
              <a:buSzPts val="990"/>
              <a:buNone/>
              <a:defRPr sz="900"/>
            </a:lvl3pPr>
            <a:lvl4pPr indent="-228600" lvl="3" marL="1828800" algn="l">
              <a:lnSpc>
                <a:spcPct val="120000"/>
              </a:lnSpc>
              <a:spcBef>
                <a:spcPts val="375"/>
              </a:spcBef>
              <a:spcAft>
                <a:spcPts val="0"/>
              </a:spcAft>
              <a:buSzPts val="825"/>
              <a:buNone/>
              <a:defRPr sz="750"/>
            </a:lvl4pPr>
            <a:lvl5pPr indent="-228600" lvl="4" marL="2286000" algn="l">
              <a:lnSpc>
                <a:spcPct val="120000"/>
              </a:lnSpc>
              <a:spcBef>
                <a:spcPts val="375"/>
              </a:spcBef>
              <a:spcAft>
                <a:spcPts val="0"/>
              </a:spcAft>
              <a:buSzPts val="825"/>
              <a:buNone/>
              <a:defRPr sz="750"/>
            </a:lvl5pPr>
            <a:lvl6pPr indent="-228600" lvl="5" marL="2743200" algn="l">
              <a:lnSpc>
                <a:spcPct val="120000"/>
              </a:lnSpc>
              <a:spcBef>
                <a:spcPts val="375"/>
              </a:spcBef>
              <a:spcAft>
                <a:spcPts val="0"/>
              </a:spcAft>
              <a:buSzPts val="825"/>
              <a:buNone/>
              <a:defRPr sz="750"/>
            </a:lvl6pPr>
            <a:lvl7pPr indent="-228600" lvl="6" marL="3200400" algn="l">
              <a:lnSpc>
                <a:spcPct val="120000"/>
              </a:lnSpc>
              <a:spcBef>
                <a:spcPts val="375"/>
              </a:spcBef>
              <a:spcAft>
                <a:spcPts val="0"/>
              </a:spcAft>
              <a:buSzPts val="825"/>
              <a:buNone/>
              <a:defRPr sz="750"/>
            </a:lvl7pPr>
            <a:lvl8pPr indent="-228600" lvl="7" marL="3657600" algn="l">
              <a:lnSpc>
                <a:spcPct val="120000"/>
              </a:lnSpc>
              <a:spcBef>
                <a:spcPts val="375"/>
              </a:spcBef>
              <a:spcAft>
                <a:spcPts val="0"/>
              </a:spcAft>
              <a:buSzPts val="825"/>
              <a:buNone/>
              <a:defRPr sz="750"/>
            </a:lvl8pPr>
            <a:lvl9pPr indent="-228600" lvl="8" marL="4114800" algn="l">
              <a:lnSpc>
                <a:spcPct val="120000"/>
              </a:lnSpc>
              <a:spcBef>
                <a:spcPts val="375"/>
              </a:spcBef>
              <a:spcAft>
                <a:spcPts val="0"/>
              </a:spcAft>
              <a:buSzPts val="825"/>
              <a:buNone/>
              <a:defRPr sz="750"/>
            </a:lvl9pPr>
          </a:lstStyle>
          <a:p/>
        </p:txBody>
      </p:sp>
      <p:sp>
        <p:nvSpPr>
          <p:cNvPr id="245" name="Google Shape;245;p42"/>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42"/>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42"/>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8" name="Shape 248"/>
        <p:cNvGrpSpPr/>
        <p:nvPr/>
      </p:nvGrpSpPr>
      <p:grpSpPr>
        <a:xfrm>
          <a:off x="0" y="0"/>
          <a:ext cx="0" cy="0"/>
          <a:chOff x="0" y="0"/>
          <a:chExt cx="0" cy="0"/>
        </a:xfrm>
      </p:grpSpPr>
      <p:grpSp>
        <p:nvGrpSpPr>
          <p:cNvPr id="249" name="Google Shape;249;p43"/>
          <p:cNvGrpSpPr/>
          <p:nvPr/>
        </p:nvGrpSpPr>
        <p:grpSpPr>
          <a:xfrm>
            <a:off x="-247255" y="-44532"/>
            <a:ext cx="9386888" cy="5192849"/>
            <a:chOff x="-329674" y="-51881"/>
            <a:chExt cx="12515851" cy="6923798"/>
          </a:xfrm>
        </p:grpSpPr>
        <p:sp>
          <p:nvSpPr>
            <p:cNvPr id="250" name="Google Shape;250;p43"/>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3"/>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3"/>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3"/>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3"/>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3"/>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3"/>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3"/>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3"/>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3"/>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3"/>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3"/>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3"/>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3"/>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3"/>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3"/>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3"/>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3"/>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3"/>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43"/>
          <p:cNvGrpSpPr/>
          <p:nvPr/>
        </p:nvGrpSpPr>
        <p:grpSpPr>
          <a:xfrm>
            <a:off x="604002" y="1273749"/>
            <a:ext cx="4456155" cy="2602816"/>
            <a:chOff x="805336" y="1698331"/>
            <a:chExt cx="5941540" cy="3470421"/>
          </a:xfrm>
        </p:grpSpPr>
        <p:sp>
          <p:nvSpPr>
            <p:cNvPr id="270" name="Google Shape;270;p43"/>
            <p:cNvSpPr/>
            <p:nvPr/>
          </p:nvSpPr>
          <p:spPr>
            <a:xfrm>
              <a:off x="805336" y="1698331"/>
              <a:ext cx="5941540"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3"/>
            <p:cNvSpPr/>
            <p:nvPr/>
          </p:nvSpPr>
          <p:spPr>
            <a:xfrm rot="10800000">
              <a:off x="3618113" y="4896349"/>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3"/>
            <p:cNvSpPr/>
            <p:nvPr/>
          </p:nvSpPr>
          <p:spPr>
            <a:xfrm>
              <a:off x="805336" y="2274403"/>
              <a:ext cx="5941540"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43"/>
          <p:cNvSpPr/>
          <p:nvPr>
            <p:ph idx="2" type="pic"/>
          </p:nvPr>
        </p:nvSpPr>
        <p:spPr>
          <a:xfrm>
            <a:off x="5657632" y="0"/>
            <a:ext cx="3486368" cy="5143500"/>
          </a:xfrm>
          <a:prstGeom prst="rect">
            <a:avLst/>
          </a:prstGeom>
          <a:solidFill>
            <a:srgbClr val="FEFEFE"/>
          </a:solidFill>
          <a:ln>
            <a:noFill/>
          </a:ln>
        </p:spPr>
      </p:sp>
      <p:sp>
        <p:nvSpPr>
          <p:cNvPr id="274" name="Google Shape;274;p43"/>
          <p:cNvSpPr txBox="1"/>
          <p:nvPr>
            <p:ph type="title"/>
          </p:nvPr>
        </p:nvSpPr>
        <p:spPr>
          <a:xfrm>
            <a:off x="664082" y="1770191"/>
            <a:ext cx="4332485" cy="883524"/>
          </a:xfrm>
          <a:prstGeom prst="rect">
            <a:avLst/>
          </a:prstGeom>
          <a:noFill/>
          <a:ln>
            <a:noFill/>
          </a:ln>
        </p:spPr>
        <p:txBody>
          <a:bodyPr anchorCtr="0" anchor="b" bIns="0" lIns="228600" spcFirstLastPara="1" rIns="228600" wrap="square" tIns="228600">
            <a:normAutofit/>
          </a:bodyPr>
          <a:lstStyle>
            <a:lvl1pPr lvl="0" algn="ctr">
              <a:lnSpc>
                <a:spcPct val="85000"/>
              </a:lnSpc>
              <a:spcBef>
                <a:spcPts val="0"/>
              </a:spcBef>
              <a:spcAft>
                <a:spcPts val="0"/>
              </a:spcAft>
              <a:buClr>
                <a:srgbClr val="FFFEFF"/>
              </a:buClr>
              <a:buSzPts val="2700"/>
              <a:buFont typeface="Calibri"/>
              <a:buNone/>
              <a:defRPr sz="27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43"/>
          <p:cNvSpPr txBox="1"/>
          <p:nvPr>
            <p:ph idx="1" type="body"/>
          </p:nvPr>
        </p:nvSpPr>
        <p:spPr>
          <a:xfrm>
            <a:off x="664082" y="2658759"/>
            <a:ext cx="4332485" cy="95564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485"/>
              <a:buNone/>
              <a:defRPr sz="1350">
                <a:solidFill>
                  <a:srgbClr val="FFFEFF"/>
                </a:solidFill>
              </a:defRPr>
            </a:lvl1pPr>
            <a:lvl2pPr indent="-228600" lvl="1" marL="914400" algn="l">
              <a:lnSpc>
                <a:spcPct val="120000"/>
              </a:lnSpc>
              <a:spcBef>
                <a:spcPts val="375"/>
              </a:spcBef>
              <a:spcAft>
                <a:spcPts val="0"/>
              </a:spcAft>
              <a:buSzPts val="1155"/>
              <a:buNone/>
              <a:defRPr sz="1050"/>
            </a:lvl2pPr>
            <a:lvl3pPr indent="-228600" lvl="2" marL="1371600" algn="l">
              <a:lnSpc>
                <a:spcPct val="120000"/>
              </a:lnSpc>
              <a:spcBef>
                <a:spcPts val="375"/>
              </a:spcBef>
              <a:spcAft>
                <a:spcPts val="0"/>
              </a:spcAft>
              <a:buSzPts val="990"/>
              <a:buNone/>
              <a:defRPr sz="900"/>
            </a:lvl3pPr>
            <a:lvl4pPr indent="-228600" lvl="3" marL="1828800" algn="l">
              <a:lnSpc>
                <a:spcPct val="120000"/>
              </a:lnSpc>
              <a:spcBef>
                <a:spcPts val="375"/>
              </a:spcBef>
              <a:spcAft>
                <a:spcPts val="0"/>
              </a:spcAft>
              <a:buSzPts val="825"/>
              <a:buNone/>
              <a:defRPr sz="750"/>
            </a:lvl4pPr>
            <a:lvl5pPr indent="-228600" lvl="4" marL="2286000" algn="l">
              <a:lnSpc>
                <a:spcPct val="120000"/>
              </a:lnSpc>
              <a:spcBef>
                <a:spcPts val="375"/>
              </a:spcBef>
              <a:spcAft>
                <a:spcPts val="0"/>
              </a:spcAft>
              <a:buSzPts val="825"/>
              <a:buNone/>
              <a:defRPr sz="750"/>
            </a:lvl5pPr>
            <a:lvl6pPr indent="-228600" lvl="5" marL="2743200" algn="l">
              <a:lnSpc>
                <a:spcPct val="120000"/>
              </a:lnSpc>
              <a:spcBef>
                <a:spcPts val="375"/>
              </a:spcBef>
              <a:spcAft>
                <a:spcPts val="0"/>
              </a:spcAft>
              <a:buSzPts val="825"/>
              <a:buNone/>
              <a:defRPr sz="750"/>
            </a:lvl6pPr>
            <a:lvl7pPr indent="-228600" lvl="6" marL="3200400" algn="l">
              <a:lnSpc>
                <a:spcPct val="120000"/>
              </a:lnSpc>
              <a:spcBef>
                <a:spcPts val="375"/>
              </a:spcBef>
              <a:spcAft>
                <a:spcPts val="0"/>
              </a:spcAft>
              <a:buSzPts val="825"/>
              <a:buNone/>
              <a:defRPr sz="750"/>
            </a:lvl7pPr>
            <a:lvl8pPr indent="-228600" lvl="7" marL="3657600" algn="l">
              <a:lnSpc>
                <a:spcPct val="120000"/>
              </a:lnSpc>
              <a:spcBef>
                <a:spcPts val="375"/>
              </a:spcBef>
              <a:spcAft>
                <a:spcPts val="0"/>
              </a:spcAft>
              <a:buSzPts val="825"/>
              <a:buNone/>
              <a:defRPr sz="750"/>
            </a:lvl8pPr>
            <a:lvl9pPr indent="-228600" lvl="8" marL="4114800" algn="l">
              <a:lnSpc>
                <a:spcPct val="120000"/>
              </a:lnSpc>
              <a:spcBef>
                <a:spcPts val="375"/>
              </a:spcBef>
              <a:spcAft>
                <a:spcPts val="0"/>
              </a:spcAft>
              <a:buSzPts val="825"/>
              <a:buNone/>
              <a:defRPr sz="750"/>
            </a:lvl9pPr>
          </a:lstStyle>
          <a:p/>
        </p:txBody>
      </p:sp>
      <p:sp>
        <p:nvSpPr>
          <p:cNvPr id="276" name="Google Shape;276;p43"/>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3"/>
          <p:cNvSpPr txBox="1"/>
          <p:nvPr>
            <p:ph idx="11" type="ftr"/>
          </p:nvPr>
        </p:nvSpPr>
        <p:spPr>
          <a:xfrm>
            <a:off x="603505" y="4670298"/>
            <a:ext cx="4456652"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3"/>
          <p:cNvSpPr txBox="1"/>
          <p:nvPr>
            <p:ph idx="12" type="sldNum"/>
          </p:nvPr>
        </p:nvSpPr>
        <p:spPr>
          <a:xfrm>
            <a:off x="4371283"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9" name="Shape 279"/>
        <p:cNvGrpSpPr/>
        <p:nvPr/>
      </p:nvGrpSpPr>
      <p:grpSpPr>
        <a:xfrm>
          <a:off x="0" y="0"/>
          <a:ext cx="0" cy="0"/>
          <a:chOff x="0" y="0"/>
          <a:chExt cx="0" cy="0"/>
        </a:xfrm>
      </p:grpSpPr>
      <p:grpSp>
        <p:nvGrpSpPr>
          <p:cNvPr id="280" name="Google Shape;280;p44"/>
          <p:cNvGrpSpPr/>
          <p:nvPr/>
        </p:nvGrpSpPr>
        <p:grpSpPr>
          <a:xfrm>
            <a:off x="-313135" y="0"/>
            <a:ext cx="9438086" cy="5139929"/>
            <a:chOff x="-417513" y="0"/>
            <a:chExt cx="12584114" cy="6853238"/>
          </a:xfrm>
        </p:grpSpPr>
        <p:sp>
          <p:nvSpPr>
            <p:cNvPr id="281" name="Google Shape;281;p4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44"/>
          <p:cNvGrpSpPr/>
          <p:nvPr/>
        </p:nvGrpSpPr>
        <p:grpSpPr>
          <a:xfrm>
            <a:off x="600108" y="1274692"/>
            <a:ext cx="2755857" cy="2602816"/>
            <a:chOff x="697883" y="1816768"/>
            <a:chExt cx="3674476" cy="3470421"/>
          </a:xfrm>
        </p:grpSpPr>
        <p:sp>
          <p:nvSpPr>
            <p:cNvPr id="303" name="Google Shape;303;p44"/>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4"/>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4"/>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44"/>
          <p:cNvSpPr txBox="1"/>
          <p:nvPr>
            <p:ph type="title"/>
          </p:nvPr>
        </p:nvSpPr>
        <p:spPr>
          <a:xfrm>
            <a:off x="666474" y="1762444"/>
            <a:ext cx="2625897" cy="1842331"/>
          </a:xfrm>
          <a:prstGeom prst="rect">
            <a:avLst/>
          </a:prstGeom>
          <a:noFill/>
          <a:ln>
            <a:noFill/>
          </a:ln>
        </p:spPr>
        <p:txBody>
          <a:bodyPr anchorCtr="0" anchor="ctr" bIns="228600" lIns="228600" spcFirstLastPara="1" rIns="228600" wrap="square" tIns="228600">
            <a:norm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44"/>
          <p:cNvSpPr txBox="1"/>
          <p:nvPr>
            <p:ph idx="1" type="body"/>
          </p:nvPr>
        </p:nvSpPr>
        <p:spPr>
          <a:xfrm rot="5400000">
            <a:off x="4214217" y="214310"/>
            <a:ext cx="3942818" cy="4706276"/>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308" name="Google Shape;308;p44"/>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44"/>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44"/>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1" name="Shape 311"/>
        <p:cNvGrpSpPr/>
        <p:nvPr/>
      </p:nvGrpSpPr>
      <p:grpSpPr>
        <a:xfrm>
          <a:off x="0" y="0"/>
          <a:ext cx="0" cy="0"/>
          <a:chOff x="0" y="0"/>
          <a:chExt cx="0" cy="0"/>
        </a:xfrm>
      </p:grpSpPr>
      <p:grpSp>
        <p:nvGrpSpPr>
          <p:cNvPr id="312" name="Google Shape;312;p45"/>
          <p:cNvGrpSpPr/>
          <p:nvPr/>
        </p:nvGrpSpPr>
        <p:grpSpPr>
          <a:xfrm flipH="1">
            <a:off x="0" y="0"/>
            <a:ext cx="9438086" cy="5139929"/>
            <a:chOff x="-417513" y="0"/>
            <a:chExt cx="12584114" cy="6853238"/>
          </a:xfrm>
        </p:grpSpPr>
        <p:sp>
          <p:nvSpPr>
            <p:cNvPr id="313" name="Google Shape;313;p4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45"/>
          <p:cNvGrpSpPr/>
          <p:nvPr/>
        </p:nvGrpSpPr>
        <p:grpSpPr>
          <a:xfrm>
            <a:off x="5789211" y="1274692"/>
            <a:ext cx="2755857" cy="2602816"/>
            <a:chOff x="697883" y="1816768"/>
            <a:chExt cx="3674476" cy="3470421"/>
          </a:xfrm>
        </p:grpSpPr>
        <p:sp>
          <p:nvSpPr>
            <p:cNvPr id="335" name="Google Shape;335;p45"/>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5"/>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45"/>
          <p:cNvSpPr txBox="1"/>
          <p:nvPr>
            <p:ph type="title"/>
          </p:nvPr>
        </p:nvSpPr>
        <p:spPr>
          <a:xfrm rot="5400000">
            <a:off x="6247360" y="1370662"/>
            <a:ext cx="1842332" cy="2625896"/>
          </a:xfrm>
          <a:prstGeom prst="rect">
            <a:avLst/>
          </a:prstGeom>
          <a:noFill/>
          <a:ln>
            <a:noFill/>
          </a:ln>
        </p:spPr>
        <p:txBody>
          <a:bodyPr anchorCtr="0" anchor="ctr" bIns="228600" lIns="228600" spcFirstLastPara="1" rIns="228600" wrap="square" tIns="228600">
            <a:normAutofit/>
          </a:bodyPr>
          <a:lstStyle>
            <a:lvl1pPr lvl="0" algn="l">
              <a:lnSpc>
                <a:spcPct val="80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45"/>
          <p:cNvSpPr txBox="1"/>
          <p:nvPr>
            <p:ph idx="1" type="body"/>
          </p:nvPr>
        </p:nvSpPr>
        <p:spPr>
          <a:xfrm rot="5400000">
            <a:off x="981305" y="219589"/>
            <a:ext cx="3942977" cy="4701467"/>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340" name="Google Shape;340;p45"/>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45"/>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45"/>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9" name="Shape 349"/>
        <p:cNvGrpSpPr/>
        <p:nvPr/>
      </p:nvGrpSpPr>
      <p:grpSpPr>
        <a:xfrm>
          <a:off x="0" y="0"/>
          <a:ext cx="0" cy="0"/>
          <a:chOff x="0" y="0"/>
          <a:chExt cx="0" cy="0"/>
        </a:xfrm>
      </p:grpSpPr>
      <p:sp>
        <p:nvSpPr>
          <p:cNvPr id="350" name="Google Shape;350;p3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ctr">
              <a:lnSpc>
                <a:spcPct val="85000"/>
              </a:lnSpc>
              <a:spcBef>
                <a:spcPts val="0"/>
              </a:spcBef>
              <a:spcAft>
                <a:spcPts val="0"/>
              </a:spcAft>
              <a:buClr>
                <a:schemeClr val="lt1"/>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51" name="Google Shape;351;p3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SzPts val="1800"/>
              <a:buChar char="●"/>
              <a:defRPr/>
            </a:lvl1pPr>
            <a:lvl2pPr indent="-317500" lvl="1" marL="914400" algn="l">
              <a:lnSpc>
                <a:spcPct val="120000"/>
              </a:lnSpc>
              <a:spcBef>
                <a:spcPts val="0"/>
              </a:spcBef>
              <a:spcAft>
                <a:spcPts val="0"/>
              </a:spcAft>
              <a:buSzPts val="1400"/>
              <a:buChar char="○"/>
              <a:defRPr/>
            </a:lvl2pPr>
            <a:lvl3pPr indent="-317500" lvl="2" marL="1371600" algn="l">
              <a:lnSpc>
                <a:spcPct val="120000"/>
              </a:lnSpc>
              <a:spcBef>
                <a:spcPts val="0"/>
              </a:spcBef>
              <a:spcAft>
                <a:spcPts val="0"/>
              </a:spcAft>
              <a:buSzPts val="1400"/>
              <a:buChar char="■"/>
              <a:defRPr/>
            </a:lvl3pPr>
            <a:lvl4pPr indent="-317500" lvl="3" marL="1828800" algn="l">
              <a:lnSpc>
                <a:spcPct val="120000"/>
              </a:lnSpc>
              <a:spcBef>
                <a:spcPts val="0"/>
              </a:spcBef>
              <a:spcAft>
                <a:spcPts val="0"/>
              </a:spcAft>
              <a:buSzPts val="1400"/>
              <a:buChar char="●"/>
              <a:defRPr/>
            </a:lvl4pPr>
            <a:lvl5pPr indent="-317500" lvl="4" marL="2286000" algn="l">
              <a:lnSpc>
                <a:spcPct val="120000"/>
              </a:lnSpc>
              <a:spcBef>
                <a:spcPts val="0"/>
              </a:spcBef>
              <a:spcAft>
                <a:spcPts val="0"/>
              </a:spcAft>
              <a:buSzPts val="1400"/>
              <a:buChar char="○"/>
              <a:defRPr/>
            </a:lvl5pPr>
            <a:lvl6pPr indent="-317500" lvl="5" marL="2743200" algn="l">
              <a:lnSpc>
                <a:spcPct val="120000"/>
              </a:lnSpc>
              <a:spcBef>
                <a:spcPts val="0"/>
              </a:spcBef>
              <a:spcAft>
                <a:spcPts val="0"/>
              </a:spcAft>
              <a:buSzPts val="1400"/>
              <a:buChar char="■"/>
              <a:defRPr/>
            </a:lvl6pPr>
            <a:lvl7pPr indent="-317500" lvl="6" marL="3200400" algn="l">
              <a:lnSpc>
                <a:spcPct val="120000"/>
              </a:lnSpc>
              <a:spcBef>
                <a:spcPts val="0"/>
              </a:spcBef>
              <a:spcAft>
                <a:spcPts val="0"/>
              </a:spcAft>
              <a:buSzPts val="1400"/>
              <a:buChar char="●"/>
              <a:defRPr/>
            </a:lvl7pPr>
            <a:lvl8pPr indent="-317500" lvl="7" marL="3657600" algn="l">
              <a:lnSpc>
                <a:spcPct val="120000"/>
              </a:lnSpc>
              <a:spcBef>
                <a:spcPts val="0"/>
              </a:spcBef>
              <a:spcAft>
                <a:spcPts val="0"/>
              </a:spcAft>
              <a:buSzPts val="1400"/>
              <a:buChar char="○"/>
              <a:defRPr/>
            </a:lvl8pPr>
            <a:lvl9pPr indent="-317500" lvl="8" marL="4114800" algn="l">
              <a:lnSpc>
                <a:spcPct val="120000"/>
              </a:lnSpc>
              <a:spcBef>
                <a:spcPts val="0"/>
              </a:spcBef>
              <a:spcAft>
                <a:spcPts val="0"/>
              </a:spcAft>
              <a:buSzPts val="1400"/>
              <a:buChar char="■"/>
              <a:defRPr/>
            </a:lvl9pPr>
          </a:lstStyle>
          <a:p/>
        </p:txBody>
      </p:sp>
      <p:sp>
        <p:nvSpPr>
          <p:cNvPr id="352" name="Google Shape;35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1pPr>
            <a:lvl2pPr indent="0" lvl="1"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2pPr>
            <a:lvl3pPr indent="0" lvl="2"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3pPr>
            <a:lvl4pPr indent="0" lvl="3"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4pPr>
            <a:lvl5pPr indent="0" lvl="4"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5pPr>
            <a:lvl6pPr indent="0" lvl="5"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6pPr>
            <a:lvl7pPr indent="0" lvl="6"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7pPr>
            <a:lvl8pPr indent="0" lvl="7"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8pPr>
            <a:lvl9pPr indent="0" lvl="8" marL="0" marR="0" algn="r">
              <a:spcBef>
                <a:spcPts val="0"/>
              </a:spcBef>
              <a:spcAft>
                <a:spcPts val="0"/>
              </a:spcAft>
              <a:buClr>
                <a:schemeClr val="lt1"/>
              </a:buClr>
              <a:buSzPts val="750"/>
              <a:buFont typeface="Rockwell"/>
              <a:buNone/>
              <a:defRPr b="0" i="0" sz="75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p3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ctr">
              <a:lnSpc>
                <a:spcPct val="85000"/>
              </a:lnSpc>
              <a:spcBef>
                <a:spcPts val="0"/>
              </a:spcBef>
              <a:spcAft>
                <a:spcPts val="0"/>
              </a:spcAft>
              <a:buClr>
                <a:schemeClr val="dk1"/>
              </a:buClr>
              <a:buSzPts val="4100"/>
              <a:buFont typeface="Rockwell"/>
              <a:buNone/>
              <a:defRPr b="1" sz="3500">
                <a:latin typeface="Rockwell"/>
                <a:ea typeface="Rockwell"/>
                <a:cs typeface="Rockwell"/>
                <a:sym typeface="Rockwe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3" name="Google Shape;43;p3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55600" lvl="0" marL="457200" algn="l">
              <a:lnSpc>
                <a:spcPct val="120000"/>
              </a:lnSpc>
              <a:spcBef>
                <a:spcPts val="0"/>
              </a:spcBef>
              <a:spcAft>
                <a:spcPts val="0"/>
              </a:spcAft>
              <a:buSzPts val="2000"/>
              <a:buChar char="●"/>
              <a:defRPr sz="1550"/>
            </a:lvl1pPr>
            <a:lvl2pPr indent="-330200" lvl="1" marL="914400" algn="l">
              <a:lnSpc>
                <a:spcPct val="120000"/>
              </a:lnSpc>
              <a:spcBef>
                <a:spcPts val="0"/>
              </a:spcBef>
              <a:spcAft>
                <a:spcPts val="0"/>
              </a:spcAft>
              <a:buSzPts val="1600"/>
              <a:buChar char="○"/>
              <a:defRPr sz="1400"/>
            </a:lvl2pPr>
            <a:lvl3pPr indent="-323850" lvl="2" marL="1371600" algn="l">
              <a:lnSpc>
                <a:spcPct val="120000"/>
              </a:lnSpc>
              <a:spcBef>
                <a:spcPts val="0"/>
              </a:spcBef>
              <a:spcAft>
                <a:spcPts val="0"/>
              </a:spcAft>
              <a:buSzPts val="1500"/>
              <a:buChar char="■"/>
              <a:defRPr sz="1150"/>
            </a:lvl3pPr>
            <a:lvl4pPr indent="-323850" lvl="3" marL="1828800" algn="l">
              <a:lnSpc>
                <a:spcPct val="120000"/>
              </a:lnSpc>
              <a:spcBef>
                <a:spcPts val="0"/>
              </a:spcBef>
              <a:spcAft>
                <a:spcPts val="0"/>
              </a:spcAft>
              <a:buSzPts val="1500"/>
              <a:buChar char="●"/>
              <a:defRPr sz="1000"/>
            </a:lvl4pPr>
            <a:lvl5pPr indent="-317500" lvl="4" marL="2286000" algn="l">
              <a:lnSpc>
                <a:spcPct val="120000"/>
              </a:lnSpc>
              <a:spcBef>
                <a:spcPts val="0"/>
              </a:spcBef>
              <a:spcAft>
                <a:spcPts val="0"/>
              </a:spcAft>
              <a:buSzPts val="1400"/>
              <a:buChar char="○"/>
              <a:defRPr/>
            </a:lvl5pPr>
            <a:lvl6pPr indent="-317500" lvl="5" marL="2743200" algn="l">
              <a:lnSpc>
                <a:spcPct val="120000"/>
              </a:lnSpc>
              <a:spcBef>
                <a:spcPts val="0"/>
              </a:spcBef>
              <a:spcAft>
                <a:spcPts val="0"/>
              </a:spcAft>
              <a:buSzPts val="1400"/>
              <a:buChar char="■"/>
              <a:defRPr/>
            </a:lvl6pPr>
            <a:lvl7pPr indent="-317500" lvl="6" marL="3200400" algn="l">
              <a:lnSpc>
                <a:spcPct val="120000"/>
              </a:lnSpc>
              <a:spcBef>
                <a:spcPts val="0"/>
              </a:spcBef>
              <a:spcAft>
                <a:spcPts val="0"/>
              </a:spcAft>
              <a:buSzPts val="1400"/>
              <a:buChar char="●"/>
              <a:defRPr/>
            </a:lvl7pPr>
            <a:lvl8pPr indent="-317500" lvl="7" marL="3657600" algn="l">
              <a:lnSpc>
                <a:spcPct val="120000"/>
              </a:lnSpc>
              <a:spcBef>
                <a:spcPts val="0"/>
              </a:spcBef>
              <a:spcAft>
                <a:spcPts val="0"/>
              </a:spcAft>
              <a:buSzPts val="1400"/>
              <a:buChar char="○"/>
              <a:defRPr/>
            </a:lvl8pPr>
            <a:lvl9pPr indent="-317500" lvl="8" marL="4114800" algn="l">
              <a:lnSpc>
                <a:spcPct val="120000"/>
              </a:lnSpc>
              <a:spcBef>
                <a:spcPts val="0"/>
              </a:spcBef>
              <a:spcAft>
                <a:spcPts val="0"/>
              </a:spcAft>
              <a:buSzPts val="1400"/>
              <a:buChar char="■"/>
              <a:defRPr/>
            </a:lvl9pPr>
          </a:lstStyle>
          <a:p/>
        </p:txBody>
      </p:sp>
      <p:sp>
        <p:nvSpPr>
          <p:cNvPr id="44" name="Google Shape;4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1pPr>
            <a:lvl2pPr indent="0" lvl="1"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2pPr>
            <a:lvl3pPr indent="0" lvl="2"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3pPr>
            <a:lvl4pPr indent="0" lvl="3"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4pPr>
            <a:lvl5pPr indent="0" lvl="4"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5pPr>
            <a:lvl6pPr indent="0" lvl="5"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6pPr>
            <a:lvl7pPr indent="0" lvl="6"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7pPr>
            <a:lvl8pPr indent="0" lvl="7"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8pPr>
            <a:lvl9pPr indent="0" lvl="8" marL="0" marR="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35"/>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3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ctr">
              <a:lnSpc>
                <a:spcPct val="85000"/>
              </a:lnSpc>
              <a:spcBef>
                <a:spcPts val="0"/>
              </a:spcBef>
              <a:spcAft>
                <a:spcPts val="0"/>
              </a:spcAft>
              <a:buClr>
                <a:schemeClr val="dk1"/>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1" name="Google Shape;51;p36"/>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20000"/>
              </a:lnSpc>
              <a:spcBef>
                <a:spcPts val="0"/>
              </a:spcBef>
              <a:spcAft>
                <a:spcPts val="0"/>
              </a:spcAft>
              <a:buSzPts val="1400"/>
              <a:buChar char="●"/>
              <a:defRPr sz="14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0"/>
              </a:spcAft>
              <a:buSzPts val="1200"/>
              <a:buChar char="■"/>
              <a:defRPr sz="1200"/>
            </a:lvl9pPr>
          </a:lstStyle>
          <a:p/>
        </p:txBody>
      </p:sp>
      <p:sp>
        <p:nvSpPr>
          <p:cNvPr id="52" name="Google Shape;52;p36"/>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20000"/>
              </a:lnSpc>
              <a:spcBef>
                <a:spcPts val="0"/>
              </a:spcBef>
              <a:spcAft>
                <a:spcPts val="0"/>
              </a:spcAft>
              <a:buSzPts val="1400"/>
              <a:buChar char="●"/>
              <a:defRPr sz="14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0"/>
              </a:spcAft>
              <a:buSzPts val="1200"/>
              <a:buChar char="■"/>
              <a:defRPr sz="1200"/>
            </a:lvl9pPr>
          </a:lstStyle>
          <a:p/>
        </p:txBody>
      </p:sp>
      <p:sp>
        <p:nvSpPr>
          <p:cNvPr id="53" name="Google Shape;5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1pPr>
            <a:lvl2pPr indent="0" lvl="1"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2pPr>
            <a:lvl3pPr indent="0" lvl="2"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3pPr>
            <a:lvl4pPr indent="0" lvl="3"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4pPr>
            <a:lvl5pPr indent="0" lvl="4"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5pPr>
            <a:lvl6pPr indent="0" lvl="5"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6pPr>
            <a:lvl7pPr indent="0" lvl="6"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7pPr>
            <a:lvl8pPr indent="0" lvl="7"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8pPr>
            <a:lvl9pPr indent="0" lvl="8" marL="0" marR="0" algn="r">
              <a:spcBef>
                <a:spcPts val="0"/>
              </a:spcBef>
              <a:spcAft>
                <a:spcPts val="0"/>
              </a:spcAft>
              <a:buClr>
                <a:srgbClr val="888888"/>
              </a:buClr>
              <a:buSzPts val="750"/>
              <a:buFont typeface="Rockwell"/>
              <a:buNone/>
              <a:defRPr sz="750">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grpSp>
        <p:nvGrpSpPr>
          <p:cNvPr id="55" name="Google Shape;55;p37"/>
          <p:cNvGrpSpPr/>
          <p:nvPr/>
        </p:nvGrpSpPr>
        <p:grpSpPr>
          <a:xfrm>
            <a:off x="-313135" y="0"/>
            <a:ext cx="9438086" cy="5139929"/>
            <a:chOff x="-417513" y="0"/>
            <a:chExt cx="12584114" cy="6853238"/>
          </a:xfrm>
        </p:grpSpPr>
        <p:sp>
          <p:nvSpPr>
            <p:cNvPr id="56" name="Google Shape;56;p3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7"/>
          <p:cNvGrpSpPr/>
          <p:nvPr/>
        </p:nvGrpSpPr>
        <p:grpSpPr>
          <a:xfrm>
            <a:off x="600108" y="1274692"/>
            <a:ext cx="2755857" cy="2602816"/>
            <a:chOff x="697883" y="1816768"/>
            <a:chExt cx="3674476" cy="3470421"/>
          </a:xfrm>
        </p:grpSpPr>
        <p:sp>
          <p:nvSpPr>
            <p:cNvPr id="78" name="Google Shape;78;p37"/>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7"/>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37"/>
          <p:cNvSpPr txBox="1"/>
          <p:nvPr>
            <p:ph type="title"/>
          </p:nvPr>
        </p:nvSpPr>
        <p:spPr>
          <a:xfrm>
            <a:off x="666474" y="1762444"/>
            <a:ext cx="2624234" cy="1842332"/>
          </a:xfrm>
          <a:prstGeom prst="rect">
            <a:avLst/>
          </a:prstGeom>
          <a:noFill/>
          <a:ln>
            <a:noFill/>
          </a:ln>
        </p:spPr>
        <p:txBody>
          <a:bodyPr anchorCtr="0" anchor="ctr" bIns="228600" lIns="228600" spcFirstLastPara="1" rIns="228600" wrap="square" tIns="228600">
            <a:norm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7"/>
          <p:cNvSpPr txBox="1"/>
          <p:nvPr>
            <p:ph idx="1" type="body"/>
          </p:nvPr>
        </p:nvSpPr>
        <p:spPr>
          <a:xfrm>
            <a:off x="3838836" y="602389"/>
            <a:ext cx="4711405" cy="3936467"/>
          </a:xfrm>
          <a:prstGeom prst="rect">
            <a:avLst/>
          </a:prstGeom>
          <a:noFill/>
          <a:ln>
            <a:noFill/>
          </a:ln>
        </p:spPr>
        <p:txBody>
          <a:bodyPr anchorCtr="0" anchor="ctr"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83" name="Google Shape;83;p37"/>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grpSp>
        <p:nvGrpSpPr>
          <p:cNvPr id="87" name="Google Shape;87;p38"/>
          <p:cNvGrpSpPr/>
          <p:nvPr/>
        </p:nvGrpSpPr>
        <p:grpSpPr>
          <a:xfrm>
            <a:off x="-247255" y="-44532"/>
            <a:ext cx="9386888" cy="5192849"/>
            <a:chOff x="-329674" y="-51881"/>
            <a:chExt cx="12515851" cy="6923798"/>
          </a:xfrm>
        </p:grpSpPr>
        <p:sp>
          <p:nvSpPr>
            <p:cNvPr id="88" name="Google Shape;88;p3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38"/>
          <p:cNvGrpSpPr/>
          <p:nvPr/>
        </p:nvGrpSpPr>
        <p:grpSpPr>
          <a:xfrm>
            <a:off x="2444659" y="889863"/>
            <a:ext cx="4249609" cy="3358450"/>
            <a:chOff x="3259545" y="1186483"/>
            <a:chExt cx="5666145" cy="4477933"/>
          </a:xfrm>
        </p:grpSpPr>
        <p:sp>
          <p:nvSpPr>
            <p:cNvPr id="108" name="Google Shape;108;p38"/>
            <p:cNvSpPr/>
            <p:nvPr/>
          </p:nvSpPr>
          <p:spPr>
            <a:xfrm>
              <a:off x="3259545" y="1186483"/>
              <a:ext cx="5657881" cy="7161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8"/>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8"/>
            <p:cNvSpPr/>
            <p:nvPr/>
          </p:nvSpPr>
          <p:spPr>
            <a:xfrm>
              <a:off x="3259545" y="1991156"/>
              <a:ext cx="5666145" cy="332219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38"/>
          <p:cNvSpPr txBox="1"/>
          <p:nvPr>
            <p:ph type="title"/>
          </p:nvPr>
        </p:nvSpPr>
        <p:spPr>
          <a:xfrm>
            <a:off x="2508162" y="1556047"/>
            <a:ext cx="4117668" cy="1267043"/>
          </a:xfrm>
          <a:prstGeom prst="rect">
            <a:avLst/>
          </a:prstGeom>
          <a:noFill/>
          <a:ln>
            <a:noFill/>
          </a:ln>
        </p:spPr>
        <p:txBody>
          <a:bodyPr anchorCtr="0" anchor="b" bIns="0" lIns="228600" spcFirstLastPara="1" rIns="228600" wrap="square" tIns="228600">
            <a:normAutofit/>
          </a:bodyPr>
          <a:lstStyle>
            <a:lvl1pPr lvl="0" algn="ctr">
              <a:lnSpc>
                <a:spcPct val="85000"/>
              </a:lnSpc>
              <a:spcBef>
                <a:spcPts val="0"/>
              </a:spcBef>
              <a:spcAft>
                <a:spcPts val="0"/>
              </a:spcAft>
              <a:buClr>
                <a:srgbClr val="FFFEFF"/>
              </a:buClr>
              <a:buSzPts val="3300"/>
              <a:buFont typeface="Calibri"/>
              <a:buNone/>
              <a:defRPr sz="33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8"/>
          <p:cNvSpPr txBox="1"/>
          <p:nvPr>
            <p:ph idx="1" type="body"/>
          </p:nvPr>
        </p:nvSpPr>
        <p:spPr>
          <a:xfrm>
            <a:off x="2508162" y="2885138"/>
            <a:ext cx="4117667" cy="1037828"/>
          </a:xfrm>
          <a:prstGeom prst="rect">
            <a:avLst/>
          </a:prstGeom>
          <a:noFill/>
          <a:ln>
            <a:noFill/>
          </a:ln>
        </p:spPr>
        <p:txBody>
          <a:bodyPr anchorCtr="0" anchor="t" bIns="45700" lIns="91425" spcFirstLastPara="1" rIns="91425" wrap="square" tIns="0">
            <a:normAutofit/>
          </a:bodyPr>
          <a:lstStyle>
            <a:lvl1pPr indent="-228600" lvl="0" marL="457200" algn="ctr">
              <a:lnSpc>
                <a:spcPct val="120000"/>
              </a:lnSpc>
              <a:spcBef>
                <a:spcPts val="750"/>
              </a:spcBef>
              <a:spcAft>
                <a:spcPts val="0"/>
              </a:spcAft>
              <a:buSzPts val="1485"/>
              <a:buNone/>
              <a:defRPr sz="1350">
                <a:solidFill>
                  <a:srgbClr val="FFFEFF"/>
                </a:solidFill>
              </a:defRPr>
            </a:lvl1pPr>
            <a:lvl2pPr indent="-228600" lvl="1" marL="914400" algn="l">
              <a:lnSpc>
                <a:spcPct val="120000"/>
              </a:lnSpc>
              <a:spcBef>
                <a:spcPts val="375"/>
              </a:spcBef>
              <a:spcAft>
                <a:spcPts val="0"/>
              </a:spcAft>
              <a:buSzPts val="1485"/>
              <a:buNone/>
              <a:defRPr sz="1350">
                <a:solidFill>
                  <a:srgbClr val="888888"/>
                </a:solidFill>
              </a:defRPr>
            </a:lvl2pPr>
            <a:lvl3pPr indent="-228600" lvl="2" marL="1371600" algn="l">
              <a:lnSpc>
                <a:spcPct val="120000"/>
              </a:lnSpc>
              <a:spcBef>
                <a:spcPts val="375"/>
              </a:spcBef>
              <a:spcAft>
                <a:spcPts val="0"/>
              </a:spcAft>
              <a:buSzPts val="1485"/>
              <a:buNone/>
              <a:defRPr sz="1350">
                <a:solidFill>
                  <a:srgbClr val="888888"/>
                </a:solidFill>
              </a:defRPr>
            </a:lvl3pPr>
            <a:lvl4pPr indent="-228600" lvl="3" marL="1828800" algn="l">
              <a:lnSpc>
                <a:spcPct val="120000"/>
              </a:lnSpc>
              <a:spcBef>
                <a:spcPts val="375"/>
              </a:spcBef>
              <a:spcAft>
                <a:spcPts val="0"/>
              </a:spcAft>
              <a:buSzPts val="1320"/>
              <a:buNone/>
              <a:defRPr sz="1200">
                <a:solidFill>
                  <a:srgbClr val="888888"/>
                </a:solidFill>
              </a:defRPr>
            </a:lvl4pPr>
            <a:lvl5pPr indent="-228600" lvl="4" marL="2286000" algn="l">
              <a:lnSpc>
                <a:spcPct val="120000"/>
              </a:lnSpc>
              <a:spcBef>
                <a:spcPts val="375"/>
              </a:spcBef>
              <a:spcAft>
                <a:spcPts val="0"/>
              </a:spcAft>
              <a:buSzPts val="1320"/>
              <a:buNone/>
              <a:defRPr sz="1200">
                <a:solidFill>
                  <a:srgbClr val="888888"/>
                </a:solidFill>
              </a:defRPr>
            </a:lvl5pPr>
            <a:lvl6pPr indent="-228600" lvl="5" marL="2743200" algn="l">
              <a:lnSpc>
                <a:spcPct val="120000"/>
              </a:lnSpc>
              <a:spcBef>
                <a:spcPts val="375"/>
              </a:spcBef>
              <a:spcAft>
                <a:spcPts val="0"/>
              </a:spcAft>
              <a:buSzPts val="1320"/>
              <a:buNone/>
              <a:defRPr sz="1200">
                <a:solidFill>
                  <a:srgbClr val="888888"/>
                </a:solidFill>
              </a:defRPr>
            </a:lvl6pPr>
            <a:lvl7pPr indent="-228600" lvl="6" marL="3200400" algn="l">
              <a:lnSpc>
                <a:spcPct val="120000"/>
              </a:lnSpc>
              <a:spcBef>
                <a:spcPts val="375"/>
              </a:spcBef>
              <a:spcAft>
                <a:spcPts val="0"/>
              </a:spcAft>
              <a:buSzPts val="1320"/>
              <a:buNone/>
              <a:defRPr sz="1200">
                <a:solidFill>
                  <a:srgbClr val="888888"/>
                </a:solidFill>
              </a:defRPr>
            </a:lvl7pPr>
            <a:lvl8pPr indent="-228600" lvl="7" marL="3657600" algn="l">
              <a:lnSpc>
                <a:spcPct val="120000"/>
              </a:lnSpc>
              <a:spcBef>
                <a:spcPts val="375"/>
              </a:spcBef>
              <a:spcAft>
                <a:spcPts val="0"/>
              </a:spcAft>
              <a:buSzPts val="1320"/>
              <a:buNone/>
              <a:defRPr sz="1200">
                <a:solidFill>
                  <a:srgbClr val="888888"/>
                </a:solidFill>
              </a:defRPr>
            </a:lvl8pPr>
            <a:lvl9pPr indent="-228600" lvl="8" marL="4114800" algn="l">
              <a:lnSpc>
                <a:spcPct val="120000"/>
              </a:lnSpc>
              <a:spcBef>
                <a:spcPts val="375"/>
              </a:spcBef>
              <a:spcAft>
                <a:spcPts val="0"/>
              </a:spcAft>
              <a:buSzPts val="1320"/>
              <a:buNone/>
              <a:defRPr sz="1200">
                <a:solidFill>
                  <a:srgbClr val="888888"/>
                </a:solidFill>
              </a:defRPr>
            </a:lvl9pPr>
          </a:lstStyle>
          <a:p/>
        </p:txBody>
      </p:sp>
      <p:sp>
        <p:nvSpPr>
          <p:cNvPr id="113" name="Google Shape;113;p38"/>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8"/>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8"/>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 name="Shape 116"/>
        <p:cNvGrpSpPr/>
        <p:nvPr/>
      </p:nvGrpSpPr>
      <p:grpSpPr>
        <a:xfrm>
          <a:off x="0" y="0"/>
          <a:ext cx="0" cy="0"/>
          <a:chOff x="0" y="0"/>
          <a:chExt cx="0" cy="0"/>
        </a:xfrm>
      </p:grpSpPr>
      <p:grpSp>
        <p:nvGrpSpPr>
          <p:cNvPr id="117" name="Google Shape;117;p39"/>
          <p:cNvGrpSpPr/>
          <p:nvPr/>
        </p:nvGrpSpPr>
        <p:grpSpPr>
          <a:xfrm>
            <a:off x="-313135" y="0"/>
            <a:ext cx="9438086" cy="5139929"/>
            <a:chOff x="-417513" y="0"/>
            <a:chExt cx="12584114" cy="6853238"/>
          </a:xfrm>
        </p:grpSpPr>
        <p:sp>
          <p:nvSpPr>
            <p:cNvPr id="118" name="Google Shape;118;p3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39"/>
          <p:cNvGrpSpPr/>
          <p:nvPr/>
        </p:nvGrpSpPr>
        <p:grpSpPr>
          <a:xfrm>
            <a:off x="600108" y="1274692"/>
            <a:ext cx="2755857" cy="2602816"/>
            <a:chOff x="697883" y="1816768"/>
            <a:chExt cx="3674476" cy="3470421"/>
          </a:xfrm>
        </p:grpSpPr>
        <p:sp>
          <p:nvSpPr>
            <p:cNvPr id="140" name="Google Shape;140;p39"/>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9"/>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39"/>
          <p:cNvSpPr txBox="1"/>
          <p:nvPr>
            <p:ph type="title"/>
          </p:nvPr>
        </p:nvSpPr>
        <p:spPr>
          <a:xfrm>
            <a:off x="666750" y="1754752"/>
            <a:ext cx="2625621" cy="1852549"/>
          </a:xfrm>
          <a:prstGeom prst="rect">
            <a:avLst/>
          </a:prstGeom>
          <a:noFill/>
          <a:ln>
            <a:noFill/>
          </a:ln>
        </p:spPr>
        <p:txBody>
          <a:bodyPr anchorCtr="0" anchor="ctr" bIns="91425" lIns="91425" spcFirstLastPara="1" rIns="91425" wrap="square" tIns="91425">
            <a:norm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9"/>
          <p:cNvSpPr txBox="1"/>
          <p:nvPr>
            <p:ph idx="1" type="body"/>
          </p:nvPr>
        </p:nvSpPr>
        <p:spPr>
          <a:xfrm>
            <a:off x="3840659" y="602391"/>
            <a:ext cx="4702193" cy="1786988"/>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145" name="Google Shape;145;p39"/>
          <p:cNvSpPr txBox="1"/>
          <p:nvPr>
            <p:ph idx="2" type="body"/>
          </p:nvPr>
        </p:nvSpPr>
        <p:spPr>
          <a:xfrm>
            <a:off x="3838835" y="2754121"/>
            <a:ext cx="4704017" cy="1787690"/>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146" name="Google Shape;146;p39"/>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9"/>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9"/>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9" name="Shape 149"/>
        <p:cNvGrpSpPr/>
        <p:nvPr/>
      </p:nvGrpSpPr>
      <p:grpSpPr>
        <a:xfrm>
          <a:off x="0" y="0"/>
          <a:ext cx="0" cy="0"/>
          <a:chOff x="0" y="0"/>
          <a:chExt cx="0" cy="0"/>
        </a:xfrm>
      </p:grpSpPr>
      <p:grpSp>
        <p:nvGrpSpPr>
          <p:cNvPr id="150" name="Google Shape;150;p40"/>
          <p:cNvGrpSpPr/>
          <p:nvPr/>
        </p:nvGrpSpPr>
        <p:grpSpPr>
          <a:xfrm>
            <a:off x="-313135" y="0"/>
            <a:ext cx="9438086" cy="5139929"/>
            <a:chOff x="-417513" y="0"/>
            <a:chExt cx="12584114" cy="6853238"/>
          </a:xfrm>
        </p:grpSpPr>
        <p:sp>
          <p:nvSpPr>
            <p:cNvPr id="151" name="Google Shape;151;p40"/>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0"/>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0"/>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0"/>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0"/>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0"/>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0"/>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0"/>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0"/>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40"/>
          <p:cNvGrpSpPr/>
          <p:nvPr/>
        </p:nvGrpSpPr>
        <p:grpSpPr>
          <a:xfrm>
            <a:off x="600108" y="1274692"/>
            <a:ext cx="2755857" cy="2602816"/>
            <a:chOff x="697883" y="1816768"/>
            <a:chExt cx="3674476" cy="3470421"/>
          </a:xfrm>
        </p:grpSpPr>
        <p:sp>
          <p:nvSpPr>
            <p:cNvPr id="173" name="Google Shape;173;p40"/>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0"/>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0"/>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40"/>
          <p:cNvSpPr txBox="1"/>
          <p:nvPr>
            <p:ph type="title"/>
          </p:nvPr>
        </p:nvSpPr>
        <p:spPr>
          <a:xfrm>
            <a:off x="666751" y="1772937"/>
            <a:ext cx="2625621" cy="1845373"/>
          </a:xfrm>
          <a:prstGeom prst="rect">
            <a:avLst/>
          </a:prstGeom>
          <a:noFill/>
          <a:ln>
            <a:noFill/>
          </a:ln>
        </p:spPr>
        <p:txBody>
          <a:bodyPr anchorCtr="0" anchor="ctr" bIns="91425" lIns="91425" spcFirstLastPara="1" rIns="91425" wrap="square" tIns="91425">
            <a:norm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40"/>
          <p:cNvSpPr txBox="1"/>
          <p:nvPr>
            <p:ph idx="1" type="body"/>
          </p:nvPr>
        </p:nvSpPr>
        <p:spPr>
          <a:xfrm>
            <a:off x="3843853" y="602389"/>
            <a:ext cx="4698816" cy="51435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750"/>
              </a:spcBef>
              <a:spcAft>
                <a:spcPts val="0"/>
              </a:spcAft>
              <a:buSzPts val="1815"/>
              <a:buNone/>
              <a:defRPr b="0" sz="1650" cap="none">
                <a:solidFill>
                  <a:schemeClr val="accent1"/>
                </a:solidFill>
              </a:defRPr>
            </a:lvl1pPr>
            <a:lvl2pPr indent="-228600" lvl="1" marL="914400" algn="l">
              <a:lnSpc>
                <a:spcPct val="120000"/>
              </a:lnSpc>
              <a:spcBef>
                <a:spcPts val="375"/>
              </a:spcBef>
              <a:spcAft>
                <a:spcPts val="0"/>
              </a:spcAft>
              <a:buSzPts val="1650"/>
              <a:buNone/>
              <a:defRPr b="1" sz="1500"/>
            </a:lvl2pPr>
            <a:lvl3pPr indent="-228600" lvl="2" marL="1371600" algn="l">
              <a:lnSpc>
                <a:spcPct val="120000"/>
              </a:lnSpc>
              <a:spcBef>
                <a:spcPts val="375"/>
              </a:spcBef>
              <a:spcAft>
                <a:spcPts val="0"/>
              </a:spcAft>
              <a:buSzPts val="1485"/>
              <a:buNone/>
              <a:defRPr b="1" sz="1350"/>
            </a:lvl3pPr>
            <a:lvl4pPr indent="-228600" lvl="3" marL="1828800" algn="l">
              <a:lnSpc>
                <a:spcPct val="120000"/>
              </a:lnSpc>
              <a:spcBef>
                <a:spcPts val="375"/>
              </a:spcBef>
              <a:spcAft>
                <a:spcPts val="0"/>
              </a:spcAft>
              <a:buSzPts val="1320"/>
              <a:buNone/>
              <a:defRPr b="1" sz="1200"/>
            </a:lvl4pPr>
            <a:lvl5pPr indent="-228600" lvl="4" marL="2286000" algn="l">
              <a:lnSpc>
                <a:spcPct val="120000"/>
              </a:lnSpc>
              <a:spcBef>
                <a:spcPts val="375"/>
              </a:spcBef>
              <a:spcAft>
                <a:spcPts val="0"/>
              </a:spcAft>
              <a:buSzPts val="1320"/>
              <a:buNone/>
              <a:defRPr b="1" sz="1200"/>
            </a:lvl5pPr>
            <a:lvl6pPr indent="-228600" lvl="5" marL="2743200" algn="l">
              <a:lnSpc>
                <a:spcPct val="120000"/>
              </a:lnSpc>
              <a:spcBef>
                <a:spcPts val="375"/>
              </a:spcBef>
              <a:spcAft>
                <a:spcPts val="0"/>
              </a:spcAft>
              <a:buSzPts val="1320"/>
              <a:buNone/>
              <a:defRPr b="1" sz="1200"/>
            </a:lvl6pPr>
            <a:lvl7pPr indent="-228600" lvl="6" marL="3200400" algn="l">
              <a:lnSpc>
                <a:spcPct val="120000"/>
              </a:lnSpc>
              <a:spcBef>
                <a:spcPts val="375"/>
              </a:spcBef>
              <a:spcAft>
                <a:spcPts val="0"/>
              </a:spcAft>
              <a:buSzPts val="1320"/>
              <a:buNone/>
              <a:defRPr b="1" sz="1200"/>
            </a:lvl7pPr>
            <a:lvl8pPr indent="-228600" lvl="7" marL="3657600" algn="l">
              <a:lnSpc>
                <a:spcPct val="120000"/>
              </a:lnSpc>
              <a:spcBef>
                <a:spcPts val="375"/>
              </a:spcBef>
              <a:spcAft>
                <a:spcPts val="0"/>
              </a:spcAft>
              <a:buSzPts val="1320"/>
              <a:buNone/>
              <a:defRPr b="1" sz="1200"/>
            </a:lvl8pPr>
            <a:lvl9pPr indent="-228600" lvl="8" marL="4114800" algn="l">
              <a:lnSpc>
                <a:spcPct val="120000"/>
              </a:lnSpc>
              <a:spcBef>
                <a:spcPts val="375"/>
              </a:spcBef>
              <a:spcAft>
                <a:spcPts val="0"/>
              </a:spcAft>
              <a:buSzPts val="1320"/>
              <a:buNone/>
              <a:defRPr b="1" sz="1200"/>
            </a:lvl9pPr>
          </a:lstStyle>
          <a:p/>
        </p:txBody>
      </p:sp>
      <p:sp>
        <p:nvSpPr>
          <p:cNvPr id="178" name="Google Shape;178;p40"/>
          <p:cNvSpPr txBox="1"/>
          <p:nvPr>
            <p:ph idx="2" type="body"/>
          </p:nvPr>
        </p:nvSpPr>
        <p:spPr>
          <a:xfrm>
            <a:off x="3843979" y="1116739"/>
            <a:ext cx="4698263" cy="1272640"/>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179" name="Google Shape;179;p40"/>
          <p:cNvSpPr txBox="1"/>
          <p:nvPr>
            <p:ph idx="3" type="body"/>
          </p:nvPr>
        </p:nvSpPr>
        <p:spPr>
          <a:xfrm>
            <a:off x="3838989" y="2749415"/>
            <a:ext cx="4698311" cy="51435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750"/>
              </a:spcBef>
              <a:spcAft>
                <a:spcPts val="0"/>
              </a:spcAft>
              <a:buSzPts val="1815"/>
              <a:buNone/>
              <a:defRPr b="0" sz="1650" cap="none">
                <a:solidFill>
                  <a:schemeClr val="accent1"/>
                </a:solidFill>
              </a:defRPr>
            </a:lvl1pPr>
            <a:lvl2pPr indent="-228600" lvl="1" marL="914400" algn="l">
              <a:lnSpc>
                <a:spcPct val="120000"/>
              </a:lnSpc>
              <a:spcBef>
                <a:spcPts val="375"/>
              </a:spcBef>
              <a:spcAft>
                <a:spcPts val="0"/>
              </a:spcAft>
              <a:buSzPts val="1650"/>
              <a:buNone/>
              <a:defRPr b="1" sz="1500"/>
            </a:lvl2pPr>
            <a:lvl3pPr indent="-228600" lvl="2" marL="1371600" algn="l">
              <a:lnSpc>
                <a:spcPct val="120000"/>
              </a:lnSpc>
              <a:spcBef>
                <a:spcPts val="375"/>
              </a:spcBef>
              <a:spcAft>
                <a:spcPts val="0"/>
              </a:spcAft>
              <a:buSzPts val="1485"/>
              <a:buNone/>
              <a:defRPr b="1" sz="1350"/>
            </a:lvl3pPr>
            <a:lvl4pPr indent="-228600" lvl="3" marL="1828800" algn="l">
              <a:lnSpc>
                <a:spcPct val="120000"/>
              </a:lnSpc>
              <a:spcBef>
                <a:spcPts val="375"/>
              </a:spcBef>
              <a:spcAft>
                <a:spcPts val="0"/>
              </a:spcAft>
              <a:buSzPts val="1320"/>
              <a:buNone/>
              <a:defRPr b="1" sz="1200"/>
            </a:lvl4pPr>
            <a:lvl5pPr indent="-228600" lvl="4" marL="2286000" algn="l">
              <a:lnSpc>
                <a:spcPct val="120000"/>
              </a:lnSpc>
              <a:spcBef>
                <a:spcPts val="375"/>
              </a:spcBef>
              <a:spcAft>
                <a:spcPts val="0"/>
              </a:spcAft>
              <a:buSzPts val="1320"/>
              <a:buNone/>
              <a:defRPr b="1" sz="1200"/>
            </a:lvl5pPr>
            <a:lvl6pPr indent="-228600" lvl="5" marL="2743200" algn="l">
              <a:lnSpc>
                <a:spcPct val="120000"/>
              </a:lnSpc>
              <a:spcBef>
                <a:spcPts val="375"/>
              </a:spcBef>
              <a:spcAft>
                <a:spcPts val="0"/>
              </a:spcAft>
              <a:buSzPts val="1320"/>
              <a:buNone/>
              <a:defRPr b="1" sz="1200"/>
            </a:lvl6pPr>
            <a:lvl7pPr indent="-228600" lvl="6" marL="3200400" algn="l">
              <a:lnSpc>
                <a:spcPct val="120000"/>
              </a:lnSpc>
              <a:spcBef>
                <a:spcPts val="375"/>
              </a:spcBef>
              <a:spcAft>
                <a:spcPts val="0"/>
              </a:spcAft>
              <a:buSzPts val="1320"/>
              <a:buNone/>
              <a:defRPr b="1" sz="1200"/>
            </a:lvl7pPr>
            <a:lvl8pPr indent="-228600" lvl="7" marL="3657600" algn="l">
              <a:lnSpc>
                <a:spcPct val="120000"/>
              </a:lnSpc>
              <a:spcBef>
                <a:spcPts val="375"/>
              </a:spcBef>
              <a:spcAft>
                <a:spcPts val="0"/>
              </a:spcAft>
              <a:buSzPts val="1320"/>
              <a:buNone/>
              <a:defRPr b="1" sz="1200"/>
            </a:lvl8pPr>
            <a:lvl9pPr indent="-228600" lvl="8" marL="4114800" algn="l">
              <a:lnSpc>
                <a:spcPct val="120000"/>
              </a:lnSpc>
              <a:spcBef>
                <a:spcPts val="375"/>
              </a:spcBef>
              <a:spcAft>
                <a:spcPts val="0"/>
              </a:spcAft>
              <a:buSzPts val="1320"/>
              <a:buNone/>
              <a:defRPr b="1" sz="1200"/>
            </a:lvl9pPr>
          </a:lstStyle>
          <a:p/>
        </p:txBody>
      </p:sp>
      <p:sp>
        <p:nvSpPr>
          <p:cNvPr id="180" name="Google Shape;180;p40"/>
          <p:cNvSpPr txBox="1"/>
          <p:nvPr>
            <p:ph idx="4" type="body"/>
          </p:nvPr>
        </p:nvSpPr>
        <p:spPr>
          <a:xfrm>
            <a:off x="3838835" y="3263765"/>
            <a:ext cx="4699191" cy="1278045"/>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750"/>
              </a:spcBef>
              <a:spcAft>
                <a:spcPts val="0"/>
              </a:spcAft>
              <a:buSzPts val="1980"/>
              <a:buChar char="▪"/>
              <a:defRPr/>
            </a:lvl1pPr>
            <a:lvl2pPr indent="-354330" lvl="1" marL="914400" algn="l">
              <a:lnSpc>
                <a:spcPct val="120000"/>
              </a:lnSpc>
              <a:spcBef>
                <a:spcPts val="375"/>
              </a:spcBef>
              <a:spcAft>
                <a:spcPts val="0"/>
              </a:spcAft>
              <a:buSzPts val="1980"/>
              <a:buChar char="▪"/>
              <a:defRPr/>
            </a:lvl2pPr>
            <a:lvl3pPr indent="-354330" lvl="2" marL="1371600" algn="l">
              <a:lnSpc>
                <a:spcPct val="120000"/>
              </a:lnSpc>
              <a:spcBef>
                <a:spcPts val="375"/>
              </a:spcBef>
              <a:spcAft>
                <a:spcPts val="0"/>
              </a:spcAft>
              <a:buSzPts val="1980"/>
              <a:buChar char="▪"/>
              <a:defRPr/>
            </a:lvl3pPr>
            <a:lvl4pPr indent="-354330" lvl="3" marL="1828800" algn="l">
              <a:lnSpc>
                <a:spcPct val="120000"/>
              </a:lnSpc>
              <a:spcBef>
                <a:spcPts val="375"/>
              </a:spcBef>
              <a:spcAft>
                <a:spcPts val="0"/>
              </a:spcAft>
              <a:buSzPts val="1980"/>
              <a:buChar char="▪"/>
              <a:defRPr/>
            </a:lvl4pPr>
            <a:lvl5pPr indent="-354329" lvl="4" marL="2286000" algn="l">
              <a:lnSpc>
                <a:spcPct val="120000"/>
              </a:lnSpc>
              <a:spcBef>
                <a:spcPts val="375"/>
              </a:spcBef>
              <a:spcAft>
                <a:spcPts val="0"/>
              </a:spcAft>
              <a:buSzPts val="1980"/>
              <a:buChar char="▪"/>
              <a:defRPr/>
            </a:lvl5pPr>
            <a:lvl6pPr indent="-354329" lvl="5" marL="2743200" algn="l">
              <a:lnSpc>
                <a:spcPct val="120000"/>
              </a:lnSpc>
              <a:spcBef>
                <a:spcPts val="375"/>
              </a:spcBef>
              <a:spcAft>
                <a:spcPts val="0"/>
              </a:spcAft>
              <a:buSzPts val="1980"/>
              <a:buChar char="▪"/>
              <a:defRPr/>
            </a:lvl6pPr>
            <a:lvl7pPr indent="-354329" lvl="6" marL="3200400" algn="l">
              <a:lnSpc>
                <a:spcPct val="120000"/>
              </a:lnSpc>
              <a:spcBef>
                <a:spcPts val="375"/>
              </a:spcBef>
              <a:spcAft>
                <a:spcPts val="0"/>
              </a:spcAft>
              <a:buSzPts val="1980"/>
              <a:buChar char="▪"/>
              <a:defRPr/>
            </a:lvl7pPr>
            <a:lvl8pPr indent="-354329" lvl="7" marL="3657600" algn="l">
              <a:lnSpc>
                <a:spcPct val="120000"/>
              </a:lnSpc>
              <a:spcBef>
                <a:spcPts val="375"/>
              </a:spcBef>
              <a:spcAft>
                <a:spcPts val="0"/>
              </a:spcAft>
              <a:buSzPts val="1980"/>
              <a:buChar char="▪"/>
              <a:defRPr/>
            </a:lvl8pPr>
            <a:lvl9pPr indent="-354329" lvl="8" marL="4114800" algn="l">
              <a:lnSpc>
                <a:spcPct val="120000"/>
              </a:lnSpc>
              <a:spcBef>
                <a:spcPts val="375"/>
              </a:spcBef>
              <a:spcAft>
                <a:spcPts val="0"/>
              </a:spcAft>
              <a:buSzPts val="1980"/>
              <a:buChar char="▪"/>
              <a:defRPr/>
            </a:lvl9pPr>
          </a:lstStyle>
          <a:p/>
        </p:txBody>
      </p:sp>
      <p:sp>
        <p:nvSpPr>
          <p:cNvPr id="181" name="Google Shape;181;p40"/>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0"/>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0"/>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 name="Shape 184"/>
        <p:cNvGrpSpPr/>
        <p:nvPr/>
      </p:nvGrpSpPr>
      <p:grpSpPr>
        <a:xfrm>
          <a:off x="0" y="0"/>
          <a:ext cx="0" cy="0"/>
          <a:chOff x="0" y="0"/>
          <a:chExt cx="0" cy="0"/>
        </a:xfrm>
      </p:grpSpPr>
      <p:grpSp>
        <p:nvGrpSpPr>
          <p:cNvPr id="185" name="Google Shape;185;p41"/>
          <p:cNvGrpSpPr/>
          <p:nvPr/>
        </p:nvGrpSpPr>
        <p:grpSpPr>
          <a:xfrm>
            <a:off x="-313135" y="0"/>
            <a:ext cx="9438086" cy="5139929"/>
            <a:chOff x="-417513" y="0"/>
            <a:chExt cx="12584114" cy="6853238"/>
          </a:xfrm>
        </p:grpSpPr>
        <p:sp>
          <p:nvSpPr>
            <p:cNvPr id="186" name="Google Shape;186;p4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41"/>
          <p:cNvGrpSpPr/>
          <p:nvPr/>
        </p:nvGrpSpPr>
        <p:grpSpPr>
          <a:xfrm>
            <a:off x="600108" y="1274692"/>
            <a:ext cx="2755857" cy="2602816"/>
            <a:chOff x="697883" y="1816768"/>
            <a:chExt cx="3674476" cy="3470421"/>
          </a:xfrm>
        </p:grpSpPr>
        <p:sp>
          <p:nvSpPr>
            <p:cNvPr id="208" name="Google Shape;208;p41"/>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1"/>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1"/>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41"/>
          <p:cNvSpPr txBox="1"/>
          <p:nvPr>
            <p:ph type="title"/>
          </p:nvPr>
        </p:nvSpPr>
        <p:spPr>
          <a:xfrm>
            <a:off x="666474" y="1762444"/>
            <a:ext cx="2625897" cy="1842332"/>
          </a:xfrm>
          <a:prstGeom prst="rect">
            <a:avLst/>
          </a:prstGeom>
          <a:noFill/>
          <a:ln>
            <a:noFill/>
          </a:ln>
        </p:spPr>
        <p:txBody>
          <a:bodyPr anchorCtr="0" anchor="ctr" bIns="228600" lIns="228600" spcFirstLastPara="1" rIns="228600" wrap="square" tIns="228600">
            <a:norm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41"/>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1"/>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1"/>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700"/>
              <a:buFont typeface="Rockwell"/>
              <a:buNone/>
              <a:defRPr/>
            </a:lvl1pPr>
            <a:lvl2pPr indent="0" lvl="1" marL="0" algn="r">
              <a:spcBef>
                <a:spcPts val="0"/>
              </a:spcBef>
              <a:spcAft>
                <a:spcPts val="0"/>
              </a:spcAft>
              <a:buClr>
                <a:srgbClr val="888888"/>
              </a:buClr>
              <a:buSzPts val="700"/>
              <a:buFont typeface="Rockwell"/>
              <a:buNone/>
              <a:defRPr/>
            </a:lvl2pPr>
            <a:lvl3pPr indent="0" lvl="2" marL="0" algn="r">
              <a:spcBef>
                <a:spcPts val="0"/>
              </a:spcBef>
              <a:spcAft>
                <a:spcPts val="0"/>
              </a:spcAft>
              <a:buClr>
                <a:srgbClr val="888888"/>
              </a:buClr>
              <a:buSzPts val="700"/>
              <a:buFont typeface="Rockwell"/>
              <a:buNone/>
              <a:defRPr/>
            </a:lvl3pPr>
            <a:lvl4pPr indent="0" lvl="3" marL="0" algn="r">
              <a:spcBef>
                <a:spcPts val="0"/>
              </a:spcBef>
              <a:spcAft>
                <a:spcPts val="0"/>
              </a:spcAft>
              <a:buClr>
                <a:srgbClr val="888888"/>
              </a:buClr>
              <a:buSzPts val="700"/>
              <a:buFont typeface="Rockwell"/>
              <a:buNone/>
              <a:defRPr/>
            </a:lvl4pPr>
            <a:lvl5pPr indent="0" lvl="4" marL="0" algn="r">
              <a:spcBef>
                <a:spcPts val="0"/>
              </a:spcBef>
              <a:spcAft>
                <a:spcPts val="0"/>
              </a:spcAft>
              <a:buClr>
                <a:srgbClr val="888888"/>
              </a:buClr>
              <a:buSzPts val="700"/>
              <a:buFont typeface="Rockwell"/>
              <a:buNone/>
              <a:defRPr/>
            </a:lvl5pPr>
            <a:lvl6pPr indent="0" lvl="5" marL="0" algn="r">
              <a:spcBef>
                <a:spcPts val="0"/>
              </a:spcBef>
              <a:spcAft>
                <a:spcPts val="0"/>
              </a:spcAft>
              <a:buClr>
                <a:srgbClr val="888888"/>
              </a:buClr>
              <a:buSzPts val="700"/>
              <a:buFont typeface="Rockwell"/>
              <a:buNone/>
              <a:defRPr/>
            </a:lvl6pPr>
            <a:lvl7pPr indent="0" lvl="6" marL="0" algn="r">
              <a:spcBef>
                <a:spcPts val="0"/>
              </a:spcBef>
              <a:spcAft>
                <a:spcPts val="0"/>
              </a:spcAft>
              <a:buClr>
                <a:srgbClr val="888888"/>
              </a:buClr>
              <a:buSzPts val="700"/>
              <a:buFont typeface="Rockwell"/>
              <a:buNone/>
              <a:defRPr/>
            </a:lvl7pPr>
            <a:lvl8pPr indent="0" lvl="7" marL="0" algn="r">
              <a:spcBef>
                <a:spcPts val="0"/>
              </a:spcBef>
              <a:spcAft>
                <a:spcPts val="0"/>
              </a:spcAft>
              <a:buClr>
                <a:srgbClr val="888888"/>
              </a:buClr>
              <a:buSzPts val="700"/>
              <a:buFont typeface="Rockwell"/>
              <a:buNone/>
              <a:defRPr/>
            </a:lvl8pPr>
            <a:lvl9pPr indent="0" lvl="8" marL="0" algn="r">
              <a:spcBef>
                <a:spcPts val="0"/>
              </a:spcBef>
              <a:spcAft>
                <a:spcPts val="0"/>
              </a:spcAft>
              <a:buClr>
                <a:srgbClr val="888888"/>
              </a:buClr>
              <a:buSzPts val="700"/>
              <a:buFont typeface="Rockwel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668371" y="1768794"/>
            <a:ext cx="2624000" cy="1842364"/>
          </a:xfrm>
          <a:prstGeom prst="rect">
            <a:avLst/>
          </a:prstGeom>
          <a:noFill/>
          <a:ln>
            <a:noFill/>
          </a:ln>
        </p:spPr>
        <p:txBody>
          <a:bodyPr anchorCtr="0" anchor="ctr" bIns="228600" lIns="228600" spcFirstLastPara="1" rIns="228600" wrap="square" tIns="228600">
            <a:normAutofit/>
          </a:bodyPr>
          <a:lstStyle>
            <a:lvl1pPr lvl="0" marR="0" rtl="0" algn="ctr">
              <a:lnSpc>
                <a:spcPct val="85000"/>
              </a:lnSpc>
              <a:spcBef>
                <a:spcPts val="0"/>
              </a:spcBef>
              <a:spcAft>
                <a:spcPts val="0"/>
              </a:spcAft>
              <a:buClr>
                <a:schemeClr val="dk1"/>
              </a:buClr>
              <a:buSzPts val="3000"/>
              <a:buFont typeface="Calibri"/>
              <a:buNone/>
              <a:defRPr b="0" i="0" sz="3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0"/>
          <p:cNvSpPr txBox="1"/>
          <p:nvPr>
            <p:ph idx="1" type="body"/>
          </p:nvPr>
        </p:nvSpPr>
        <p:spPr>
          <a:xfrm>
            <a:off x="4076237" y="596039"/>
            <a:ext cx="4462527" cy="3942818"/>
          </a:xfrm>
          <a:prstGeom prst="rect">
            <a:avLst/>
          </a:prstGeom>
          <a:noFill/>
          <a:ln>
            <a:noFill/>
          </a:ln>
        </p:spPr>
        <p:txBody>
          <a:bodyPr anchorCtr="0" anchor="t" bIns="45700" lIns="91425" spcFirstLastPara="1" rIns="91425" wrap="square" tIns="45700">
            <a:normAutofit/>
          </a:bodyPr>
          <a:lstStyle>
            <a:lvl1pPr indent="-322897" lvl="0" marL="457200" marR="0" rtl="0" algn="l">
              <a:lnSpc>
                <a:spcPct val="120000"/>
              </a:lnSpc>
              <a:spcBef>
                <a:spcPts val="750"/>
              </a:spcBef>
              <a:spcAft>
                <a:spcPts val="0"/>
              </a:spcAft>
              <a:buClr>
                <a:schemeClr val="accent1"/>
              </a:buClr>
              <a:buSzPts val="1485"/>
              <a:buFont typeface="Noto Sans Symbols"/>
              <a:buChar char="▪"/>
              <a:defRPr b="0" i="0" sz="1350" u="none" cap="none" strike="noStrike">
                <a:solidFill>
                  <a:schemeClr val="dk1"/>
                </a:solidFill>
                <a:latin typeface="Rockwell"/>
                <a:ea typeface="Rockwell"/>
                <a:cs typeface="Rockwell"/>
                <a:sym typeface="Rockwell"/>
              </a:defRPr>
            </a:lvl1pPr>
            <a:lvl2pPr indent="-312419" lvl="1" marL="914400" marR="0" rtl="0" algn="l">
              <a:lnSpc>
                <a:spcPct val="120000"/>
              </a:lnSpc>
              <a:spcBef>
                <a:spcPts val="375"/>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2pPr>
            <a:lvl3pPr indent="-301942" lvl="2" marL="1371600" marR="0" rtl="0" algn="l">
              <a:lnSpc>
                <a:spcPct val="120000"/>
              </a:lnSpc>
              <a:spcBef>
                <a:spcPts val="375"/>
              </a:spcBef>
              <a:spcAft>
                <a:spcPts val="0"/>
              </a:spcAft>
              <a:buClr>
                <a:schemeClr val="accent1"/>
              </a:buClr>
              <a:buSzPts val="1155"/>
              <a:buFont typeface="Noto Sans Symbols"/>
              <a:buChar char="▪"/>
              <a:defRPr b="0" i="0" sz="1050" u="none" cap="none" strike="noStrike">
                <a:solidFill>
                  <a:schemeClr val="dk1"/>
                </a:solidFill>
                <a:latin typeface="Rockwell"/>
                <a:ea typeface="Rockwell"/>
                <a:cs typeface="Rockwell"/>
                <a:sym typeface="Rockwell"/>
              </a:defRPr>
            </a:lvl3pPr>
            <a:lvl4pPr indent="-291464" lvl="3" marL="18288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dk1"/>
                </a:solidFill>
                <a:latin typeface="Rockwell"/>
                <a:ea typeface="Rockwell"/>
                <a:cs typeface="Rockwell"/>
                <a:sym typeface="Rockwell"/>
              </a:defRPr>
            </a:lvl4pPr>
            <a:lvl5pPr indent="-291464" lvl="4" marL="22860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dk1"/>
                </a:solidFill>
                <a:latin typeface="Rockwell"/>
                <a:ea typeface="Rockwell"/>
                <a:cs typeface="Rockwell"/>
                <a:sym typeface="Rockwell"/>
              </a:defRPr>
            </a:lvl5pPr>
            <a:lvl6pPr indent="-291464" lvl="5" marL="27432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dk1"/>
                </a:solidFill>
                <a:latin typeface="Rockwell"/>
                <a:ea typeface="Rockwell"/>
                <a:cs typeface="Rockwell"/>
                <a:sym typeface="Rockwell"/>
              </a:defRPr>
            </a:lvl6pPr>
            <a:lvl7pPr indent="-291464" lvl="6" marL="32004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dk1"/>
                </a:solidFill>
                <a:latin typeface="Rockwell"/>
                <a:ea typeface="Rockwell"/>
                <a:cs typeface="Rockwell"/>
                <a:sym typeface="Rockwell"/>
              </a:defRPr>
            </a:lvl7pPr>
            <a:lvl8pPr indent="-291465" lvl="7" marL="36576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dk1"/>
                </a:solidFill>
                <a:latin typeface="Rockwell"/>
                <a:ea typeface="Rockwell"/>
                <a:cs typeface="Rockwell"/>
                <a:sym typeface="Rockwell"/>
              </a:defRPr>
            </a:lvl8pPr>
            <a:lvl9pPr indent="-291465" lvl="8" marL="41148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dk1"/>
                </a:solidFill>
                <a:latin typeface="Rockwell"/>
                <a:ea typeface="Rockwell"/>
                <a:cs typeface="Rockwell"/>
                <a:sym typeface="Rockwell"/>
              </a:defRPr>
            </a:lvl9pPr>
          </a:lstStyle>
          <a:p/>
        </p:txBody>
      </p:sp>
      <p:sp>
        <p:nvSpPr>
          <p:cNvPr id="8" name="Google Shape;8;p30"/>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 name="Google Shape;9;p30"/>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 name="Google Shape;10;p30"/>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1pPr>
            <a:lvl2pPr indent="0" lvl="1"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2pPr>
            <a:lvl3pPr indent="0" lvl="2"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3pPr>
            <a:lvl4pPr indent="0" lvl="3"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4pPr>
            <a:lvl5pPr indent="0" lvl="4"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5pPr>
            <a:lvl6pPr indent="0" lvl="5"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6pPr>
            <a:lvl7pPr indent="0" lvl="6"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7pPr>
            <a:lvl8pPr indent="0" lvl="7"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8pPr>
            <a:lvl9pPr indent="0" lvl="8" marL="0" marR="0" rtl="0" algn="r">
              <a:spcBef>
                <a:spcPts val="0"/>
              </a:spcBef>
              <a:spcAft>
                <a:spcPts val="0"/>
              </a:spcAft>
              <a:buClr>
                <a:srgbClr val="888888"/>
              </a:buClr>
              <a:buSzPts val="750"/>
              <a:buFont typeface="Rockwell"/>
              <a:buNone/>
              <a:defRPr b="0" i="0" sz="75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3" name="Shape 343"/>
        <p:cNvGrpSpPr/>
        <p:nvPr/>
      </p:nvGrpSpPr>
      <p:grpSpPr>
        <a:xfrm>
          <a:off x="0" y="0"/>
          <a:ext cx="0" cy="0"/>
          <a:chOff x="0" y="0"/>
          <a:chExt cx="0" cy="0"/>
        </a:xfrm>
      </p:grpSpPr>
      <p:sp>
        <p:nvSpPr>
          <p:cNvPr id="344" name="Google Shape;344;p33"/>
          <p:cNvSpPr txBox="1"/>
          <p:nvPr>
            <p:ph type="title"/>
          </p:nvPr>
        </p:nvSpPr>
        <p:spPr>
          <a:xfrm>
            <a:off x="668371" y="1768794"/>
            <a:ext cx="2624000" cy="1842364"/>
          </a:xfrm>
          <a:prstGeom prst="rect">
            <a:avLst/>
          </a:prstGeom>
          <a:noFill/>
          <a:ln>
            <a:noFill/>
          </a:ln>
        </p:spPr>
        <p:txBody>
          <a:bodyPr anchorCtr="0" anchor="ctr" bIns="228600" lIns="228600" spcFirstLastPara="1" rIns="228600" wrap="square" tIns="228600">
            <a:normAutofit/>
          </a:bodyPr>
          <a:lstStyle>
            <a:lvl1pPr lvl="0" marR="0" rtl="0" algn="ctr">
              <a:lnSpc>
                <a:spcPct val="85000"/>
              </a:lnSpc>
              <a:spcBef>
                <a:spcPts val="0"/>
              </a:spcBef>
              <a:spcAft>
                <a:spcPts val="0"/>
              </a:spcAft>
              <a:buClr>
                <a:schemeClr val="lt1"/>
              </a:buClr>
              <a:buSzPts val="3000"/>
              <a:buFont typeface="Calibri"/>
              <a:buNone/>
              <a:defRPr b="0" i="0" sz="3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5" name="Google Shape;345;p33"/>
          <p:cNvSpPr txBox="1"/>
          <p:nvPr>
            <p:ph idx="1" type="body"/>
          </p:nvPr>
        </p:nvSpPr>
        <p:spPr>
          <a:xfrm>
            <a:off x="4076237" y="596039"/>
            <a:ext cx="4462527" cy="3942818"/>
          </a:xfrm>
          <a:prstGeom prst="rect">
            <a:avLst/>
          </a:prstGeom>
          <a:noFill/>
          <a:ln>
            <a:noFill/>
          </a:ln>
        </p:spPr>
        <p:txBody>
          <a:bodyPr anchorCtr="0" anchor="t" bIns="45700" lIns="91425" spcFirstLastPara="1" rIns="91425" wrap="square" tIns="45700">
            <a:normAutofit/>
          </a:bodyPr>
          <a:lstStyle>
            <a:lvl1pPr indent="-322897" lvl="0" marL="457200" marR="0" rtl="0" algn="l">
              <a:lnSpc>
                <a:spcPct val="120000"/>
              </a:lnSpc>
              <a:spcBef>
                <a:spcPts val="750"/>
              </a:spcBef>
              <a:spcAft>
                <a:spcPts val="0"/>
              </a:spcAft>
              <a:buClr>
                <a:schemeClr val="accent1"/>
              </a:buClr>
              <a:buSzPts val="1485"/>
              <a:buFont typeface="Noto Sans Symbols"/>
              <a:buChar char="▪"/>
              <a:defRPr b="0" i="0" sz="1350" u="none" cap="none" strike="noStrike">
                <a:solidFill>
                  <a:schemeClr val="lt1"/>
                </a:solidFill>
                <a:latin typeface="Rockwell"/>
                <a:ea typeface="Rockwell"/>
                <a:cs typeface="Rockwell"/>
                <a:sym typeface="Rockwell"/>
              </a:defRPr>
            </a:lvl1pPr>
            <a:lvl2pPr indent="-312419" lvl="1" marL="914400" marR="0" rtl="0" algn="l">
              <a:lnSpc>
                <a:spcPct val="120000"/>
              </a:lnSpc>
              <a:spcBef>
                <a:spcPts val="375"/>
              </a:spcBef>
              <a:spcAft>
                <a:spcPts val="0"/>
              </a:spcAft>
              <a:buClr>
                <a:schemeClr val="accent1"/>
              </a:buClr>
              <a:buSzPts val="1320"/>
              <a:buFont typeface="Noto Sans Symbols"/>
              <a:buChar char="▪"/>
              <a:defRPr b="0" i="0" sz="1200" u="none" cap="none" strike="noStrike">
                <a:solidFill>
                  <a:schemeClr val="lt1"/>
                </a:solidFill>
                <a:latin typeface="Rockwell"/>
                <a:ea typeface="Rockwell"/>
                <a:cs typeface="Rockwell"/>
                <a:sym typeface="Rockwell"/>
              </a:defRPr>
            </a:lvl2pPr>
            <a:lvl3pPr indent="-301942" lvl="2" marL="1371600" marR="0" rtl="0" algn="l">
              <a:lnSpc>
                <a:spcPct val="120000"/>
              </a:lnSpc>
              <a:spcBef>
                <a:spcPts val="375"/>
              </a:spcBef>
              <a:spcAft>
                <a:spcPts val="0"/>
              </a:spcAft>
              <a:buClr>
                <a:schemeClr val="accent1"/>
              </a:buClr>
              <a:buSzPts val="1155"/>
              <a:buFont typeface="Noto Sans Symbols"/>
              <a:buChar char="▪"/>
              <a:defRPr b="0" i="0" sz="1050" u="none" cap="none" strike="noStrike">
                <a:solidFill>
                  <a:schemeClr val="lt1"/>
                </a:solidFill>
                <a:latin typeface="Rockwell"/>
                <a:ea typeface="Rockwell"/>
                <a:cs typeface="Rockwell"/>
                <a:sym typeface="Rockwell"/>
              </a:defRPr>
            </a:lvl3pPr>
            <a:lvl4pPr indent="-291464" lvl="3" marL="18288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lt1"/>
                </a:solidFill>
                <a:latin typeface="Rockwell"/>
                <a:ea typeface="Rockwell"/>
                <a:cs typeface="Rockwell"/>
                <a:sym typeface="Rockwell"/>
              </a:defRPr>
            </a:lvl4pPr>
            <a:lvl5pPr indent="-291464" lvl="4" marL="22860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lt1"/>
                </a:solidFill>
                <a:latin typeface="Rockwell"/>
                <a:ea typeface="Rockwell"/>
                <a:cs typeface="Rockwell"/>
                <a:sym typeface="Rockwell"/>
              </a:defRPr>
            </a:lvl5pPr>
            <a:lvl6pPr indent="-291464" lvl="5" marL="27432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lt1"/>
                </a:solidFill>
                <a:latin typeface="Rockwell"/>
                <a:ea typeface="Rockwell"/>
                <a:cs typeface="Rockwell"/>
                <a:sym typeface="Rockwell"/>
              </a:defRPr>
            </a:lvl6pPr>
            <a:lvl7pPr indent="-291464" lvl="6" marL="32004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lt1"/>
                </a:solidFill>
                <a:latin typeface="Rockwell"/>
                <a:ea typeface="Rockwell"/>
                <a:cs typeface="Rockwell"/>
                <a:sym typeface="Rockwell"/>
              </a:defRPr>
            </a:lvl7pPr>
            <a:lvl8pPr indent="-291465" lvl="7" marL="36576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lt1"/>
                </a:solidFill>
                <a:latin typeface="Rockwell"/>
                <a:ea typeface="Rockwell"/>
                <a:cs typeface="Rockwell"/>
                <a:sym typeface="Rockwell"/>
              </a:defRPr>
            </a:lvl8pPr>
            <a:lvl9pPr indent="-291465" lvl="8" marL="4114800" marR="0" rtl="0" algn="l">
              <a:lnSpc>
                <a:spcPct val="120000"/>
              </a:lnSpc>
              <a:spcBef>
                <a:spcPts val="375"/>
              </a:spcBef>
              <a:spcAft>
                <a:spcPts val="0"/>
              </a:spcAft>
              <a:buClr>
                <a:schemeClr val="accent1"/>
              </a:buClr>
              <a:buSzPts val="990"/>
              <a:buFont typeface="Noto Sans Symbols"/>
              <a:buChar char="▪"/>
              <a:defRPr b="0" i="0" sz="900" u="none" cap="none" strike="noStrike">
                <a:solidFill>
                  <a:schemeClr val="lt1"/>
                </a:solidFill>
                <a:latin typeface="Rockwell"/>
                <a:ea typeface="Rockwell"/>
                <a:cs typeface="Rockwell"/>
                <a:sym typeface="Rockwell"/>
              </a:defRPr>
            </a:lvl9pPr>
          </a:lstStyle>
          <a:p/>
        </p:txBody>
      </p:sp>
      <p:sp>
        <p:nvSpPr>
          <p:cNvPr id="346" name="Google Shape;346;p33"/>
          <p:cNvSpPr txBox="1"/>
          <p:nvPr>
            <p:ph idx="10" type="dt"/>
          </p:nvPr>
        </p:nvSpPr>
        <p:spPr>
          <a:xfrm>
            <a:off x="603504" y="240030"/>
            <a:ext cx="2743200" cy="24003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347" name="Google Shape;347;p33"/>
          <p:cNvSpPr txBox="1"/>
          <p:nvPr>
            <p:ph idx="11" type="ftr"/>
          </p:nvPr>
        </p:nvSpPr>
        <p:spPr>
          <a:xfrm>
            <a:off x="603504" y="4670298"/>
            <a:ext cx="7941564" cy="24003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75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348" name="Google Shape;348;p33"/>
          <p:cNvSpPr txBox="1"/>
          <p:nvPr>
            <p:ph idx="12" type="sldNum"/>
          </p:nvPr>
        </p:nvSpPr>
        <p:spPr>
          <a:xfrm>
            <a:off x="7852410" y="240030"/>
            <a:ext cx="685800" cy="24003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1pPr>
            <a:lvl2pPr indent="0" lvl="1"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2pPr>
            <a:lvl3pPr indent="0" lvl="2"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3pPr>
            <a:lvl4pPr indent="0" lvl="3"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4pPr>
            <a:lvl5pPr indent="0" lvl="4"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5pPr>
            <a:lvl6pPr indent="0" lvl="5"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6pPr>
            <a:lvl7pPr indent="0" lvl="6"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7pPr>
            <a:lvl8pPr indent="0" lvl="7"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8pPr>
            <a:lvl9pPr indent="0" lvl="8" marL="0" marR="0" rtl="0" algn="r">
              <a:spcBef>
                <a:spcPts val="0"/>
              </a:spcBef>
              <a:spcAft>
                <a:spcPts val="0"/>
              </a:spcAft>
              <a:buClr>
                <a:schemeClr val="lt1"/>
              </a:buClr>
              <a:buSzPts val="750"/>
              <a:buFont typeface="Rockwell"/>
              <a:buNone/>
              <a:defRPr b="0" sz="750" u="non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s://padlet.com/cerqueiralauren/x4g02ygh0tcg3t26/wish/233882085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hyperlink" Target="https://padlet.com/cerqueiralauren/x4g02ygh0tcg3t2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18.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youtube.com/watch?v=shZtP5hVqZs" TargetMode="Externa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3.gif"/><Relationship Id="rId4" Type="http://schemas.openxmlformats.org/officeDocument/2006/relationships/image" Target="../media/image25.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padlet.com/cerqueiralauren/x4g02ygh0tcg3t26" TargetMode="External"/><Relationship Id="rId4" Type="http://schemas.openxmlformats.org/officeDocument/2006/relationships/hyperlink" Target="https://padlet.com/cerqueiralauren/x4g02ygh0tcg3t26/wish/2338825502" TargetMode="External"/><Relationship Id="rId5" Type="http://schemas.openxmlformats.org/officeDocument/2006/relationships/hyperlink" Target="https://padlet.com/cerqueiralauren/x4g02ygh0tcg3t26/wish/233885541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mailto:Cerqueira.Lauren@iowacityschools.org" TargetMode="External"/><Relationship Id="rId4" Type="http://schemas.openxmlformats.org/officeDocument/2006/relationships/hyperlink" Target="mailto:mmurphy@springville.k12.ia.us" TargetMode="External"/><Relationship Id="rId5" Type="http://schemas.openxmlformats.org/officeDocument/2006/relationships/hyperlink" Target="mailto:britannia.morey@linnmar.k12.ia.us" TargetMode="External"/><Relationship Id="rId6" Type="http://schemas.openxmlformats.org/officeDocument/2006/relationships/hyperlink" Target="mailto:bmorey@icansuccee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merriam-webster.com/dictionary/ple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padlet.com/cerqueiralauren/x4g02ygh0tcg3t26/wish/2338814026" TargetMode="External"/><Relationship Id="rId4" Type="http://schemas.openxmlformats.org/officeDocument/2006/relationships/hyperlink" Target="https://www.schoolcounselor.org/Standards-Positions/Position-Statements/ASCA-Position-Statements/The-School-Counselor-and-Student-Mental-Healt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policy.linnmar.k12.ia.us/policy/goals-values-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
          <p:cNvSpPr txBox="1"/>
          <p:nvPr>
            <p:ph type="ctrTitle"/>
          </p:nvPr>
        </p:nvSpPr>
        <p:spPr>
          <a:xfrm>
            <a:off x="1319428" y="1556628"/>
            <a:ext cx="6509936" cy="1311547"/>
          </a:xfrm>
          <a:prstGeom prst="rect">
            <a:avLst/>
          </a:prstGeom>
          <a:noFill/>
          <a:ln>
            <a:noFill/>
          </a:ln>
        </p:spPr>
        <p:txBody>
          <a:bodyPr anchorCtr="0" anchor="b" bIns="91425" lIns="91425" spcFirstLastPara="1" rIns="91425" wrap="square" tIns="91425">
            <a:normAutofit/>
          </a:bodyPr>
          <a:lstStyle/>
          <a:p>
            <a:pPr indent="0" lvl="0" marL="0" rtl="0" algn="ctr">
              <a:lnSpc>
                <a:spcPct val="80000"/>
              </a:lnSpc>
              <a:spcBef>
                <a:spcPts val="0"/>
              </a:spcBef>
              <a:spcAft>
                <a:spcPts val="0"/>
              </a:spcAft>
              <a:buClr>
                <a:srgbClr val="FFFEFF"/>
              </a:buClr>
              <a:buSzPts val="4000"/>
              <a:buFont typeface="Calibri"/>
              <a:buNone/>
            </a:pPr>
            <a:r>
              <a:rPr lang="en-US"/>
              <a:t>Advocating Your Role</a:t>
            </a:r>
            <a:endParaRPr/>
          </a:p>
        </p:txBody>
      </p:sp>
      <p:sp>
        <p:nvSpPr>
          <p:cNvPr id="358" name="Google Shape;358;p1"/>
          <p:cNvSpPr txBox="1"/>
          <p:nvPr>
            <p:ph idx="1" type="subTitle"/>
          </p:nvPr>
        </p:nvSpPr>
        <p:spPr>
          <a:xfrm>
            <a:off x="1319428" y="2929700"/>
            <a:ext cx="6505070" cy="99194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430"/>
              <a:buNone/>
            </a:pPr>
            <a:r>
              <a:rPr lang="en-US"/>
              <a:t>How to Present to and Work with your School Board Members</a:t>
            </a:r>
            <a:endParaRPr/>
          </a:p>
        </p:txBody>
      </p:sp>
      <p:pic>
        <p:nvPicPr>
          <p:cNvPr id="359" name="Google Shape;359;p1"/>
          <p:cNvPicPr preferRelativeResize="0"/>
          <p:nvPr/>
        </p:nvPicPr>
        <p:blipFill rotWithShape="1">
          <a:blip r:embed="rId3">
            <a:alphaModFix/>
          </a:blip>
          <a:srcRect b="0" l="0" r="0" t="0"/>
          <a:stretch/>
        </p:blipFill>
        <p:spPr>
          <a:xfrm>
            <a:off x="636200" y="4231831"/>
            <a:ext cx="1733525" cy="767494"/>
          </a:xfrm>
          <a:prstGeom prst="rect">
            <a:avLst/>
          </a:prstGeom>
          <a:noFill/>
          <a:ln>
            <a:noFill/>
          </a:ln>
        </p:spPr>
      </p:pic>
      <p:pic>
        <p:nvPicPr>
          <p:cNvPr id="360" name="Google Shape;360;p1"/>
          <p:cNvPicPr preferRelativeResize="0"/>
          <p:nvPr/>
        </p:nvPicPr>
        <p:blipFill rotWithShape="1">
          <a:blip r:embed="rId4">
            <a:alphaModFix/>
          </a:blip>
          <a:srcRect b="0" l="0" r="0" t="7278"/>
          <a:stretch/>
        </p:blipFill>
        <p:spPr>
          <a:xfrm>
            <a:off x="5041525" y="4187075"/>
            <a:ext cx="1603950" cy="828675"/>
          </a:xfrm>
          <a:prstGeom prst="rect">
            <a:avLst/>
          </a:prstGeom>
          <a:noFill/>
          <a:ln>
            <a:noFill/>
          </a:ln>
        </p:spPr>
      </p:pic>
      <p:pic>
        <p:nvPicPr>
          <p:cNvPr id="361" name="Google Shape;361;p1"/>
          <p:cNvPicPr preferRelativeResize="0"/>
          <p:nvPr/>
        </p:nvPicPr>
        <p:blipFill rotWithShape="1">
          <a:blip r:embed="rId5">
            <a:alphaModFix/>
          </a:blip>
          <a:srcRect b="0" l="0" r="0" t="0"/>
          <a:stretch/>
        </p:blipFill>
        <p:spPr>
          <a:xfrm>
            <a:off x="2762824" y="4244084"/>
            <a:ext cx="1857675" cy="773291"/>
          </a:xfrm>
          <a:prstGeom prst="rect">
            <a:avLst/>
          </a:prstGeom>
          <a:noFill/>
          <a:ln>
            <a:noFill/>
          </a:ln>
        </p:spPr>
      </p:pic>
      <p:pic>
        <p:nvPicPr>
          <p:cNvPr id="362" name="Google Shape;362;p1"/>
          <p:cNvPicPr preferRelativeResize="0"/>
          <p:nvPr/>
        </p:nvPicPr>
        <p:blipFill rotWithShape="1">
          <a:blip r:embed="rId6">
            <a:alphaModFix/>
          </a:blip>
          <a:srcRect b="0" l="0" r="0" t="0"/>
          <a:stretch/>
        </p:blipFill>
        <p:spPr>
          <a:xfrm>
            <a:off x="6999759" y="4244075"/>
            <a:ext cx="1733515" cy="773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2" name="Shape 772"/>
        <p:cNvGrpSpPr/>
        <p:nvPr/>
      </p:nvGrpSpPr>
      <p:grpSpPr>
        <a:xfrm>
          <a:off x="0" y="0"/>
          <a:ext cx="0" cy="0"/>
          <a:chOff x="0" y="0"/>
          <a:chExt cx="0" cy="0"/>
        </a:xfrm>
      </p:grpSpPr>
      <p:sp>
        <p:nvSpPr>
          <p:cNvPr id="773" name="Google Shape;773;p10"/>
          <p:cNvSpPr/>
          <p:nvPr/>
        </p:nvSpPr>
        <p:spPr>
          <a:xfrm>
            <a:off x="363141" y="0"/>
            <a:ext cx="2565797" cy="5132784"/>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
          <p:cNvSpPr/>
          <p:nvPr/>
        </p:nvSpPr>
        <p:spPr>
          <a:xfrm>
            <a:off x="448866" y="0"/>
            <a:ext cx="2038350" cy="5132784"/>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0"/>
          <p:cNvSpPr/>
          <p:nvPr/>
        </p:nvSpPr>
        <p:spPr>
          <a:xfrm>
            <a:off x="196453" y="0"/>
            <a:ext cx="2208610" cy="5132784"/>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
          <p:cNvSpPr/>
          <p:nvPr/>
        </p:nvSpPr>
        <p:spPr>
          <a:xfrm>
            <a:off x="-313134" y="0"/>
            <a:ext cx="1802605" cy="5132784"/>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0"/>
          <p:cNvSpPr/>
          <p:nvPr/>
        </p:nvSpPr>
        <p:spPr>
          <a:xfrm>
            <a:off x="10716" y="7143"/>
            <a:ext cx="1328737" cy="2399110"/>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
          <p:cNvSpPr/>
          <p:nvPr/>
        </p:nvSpPr>
        <p:spPr>
          <a:xfrm>
            <a:off x="10716" y="0"/>
            <a:ext cx="1171575" cy="1671637"/>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
          <p:cNvSpPr/>
          <p:nvPr/>
        </p:nvSpPr>
        <p:spPr>
          <a:xfrm>
            <a:off x="7970043" y="7143"/>
            <a:ext cx="1154907" cy="416719"/>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0"/>
          <p:cNvSpPr/>
          <p:nvPr/>
        </p:nvSpPr>
        <p:spPr>
          <a:xfrm>
            <a:off x="8402241" y="7143"/>
            <a:ext cx="722709" cy="275035"/>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a:off x="8626078" y="7143"/>
            <a:ext cx="498872" cy="192882"/>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p:nvPr/>
        </p:nvSpPr>
        <p:spPr>
          <a:xfrm>
            <a:off x="3572" y="4512468"/>
            <a:ext cx="160735" cy="620316"/>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0"/>
          <p:cNvSpPr/>
          <p:nvPr/>
        </p:nvSpPr>
        <p:spPr>
          <a:xfrm>
            <a:off x="7685484" y="3759993"/>
            <a:ext cx="1439466" cy="1372791"/>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
          <p:cNvSpPr/>
          <p:nvPr/>
        </p:nvSpPr>
        <p:spPr>
          <a:xfrm>
            <a:off x="7871222" y="3956447"/>
            <a:ext cx="1250156" cy="1183481"/>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p:nvPr/>
        </p:nvSpPr>
        <p:spPr>
          <a:xfrm>
            <a:off x="7980759" y="4056459"/>
            <a:ext cx="1144191" cy="1076325"/>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0"/>
          <p:cNvSpPr/>
          <p:nvPr/>
        </p:nvSpPr>
        <p:spPr>
          <a:xfrm>
            <a:off x="8102203" y="4138612"/>
            <a:ext cx="1022747" cy="994172"/>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7" name="Google Shape;787;p10"/>
          <p:cNvPicPr preferRelativeResize="0"/>
          <p:nvPr/>
        </p:nvPicPr>
        <p:blipFill rotWithShape="1">
          <a:blip r:embed="rId3">
            <a:alphaModFix/>
          </a:blip>
          <a:srcRect b="11645" l="22450" r="22643" t="14318"/>
          <a:stretch/>
        </p:blipFill>
        <p:spPr>
          <a:xfrm>
            <a:off x="2121966" y="45641"/>
            <a:ext cx="6846091" cy="5007990"/>
          </a:xfrm>
          <a:prstGeom prst="rect">
            <a:avLst/>
          </a:prstGeom>
          <a:noFill/>
          <a:ln>
            <a:noFill/>
          </a:ln>
        </p:spPr>
      </p:pic>
      <p:sp>
        <p:nvSpPr>
          <p:cNvPr id="788" name="Google Shape;788;p10"/>
          <p:cNvSpPr/>
          <p:nvPr/>
        </p:nvSpPr>
        <p:spPr>
          <a:xfrm>
            <a:off x="8234362" y="4270772"/>
            <a:ext cx="890588" cy="862012"/>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8465343" y="4537472"/>
            <a:ext cx="659607" cy="595312"/>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3" name="Shape 793"/>
        <p:cNvGrpSpPr/>
        <p:nvPr/>
      </p:nvGrpSpPr>
      <p:grpSpPr>
        <a:xfrm>
          <a:off x="0" y="0"/>
          <a:ext cx="0" cy="0"/>
          <a:chOff x="0" y="0"/>
          <a:chExt cx="0" cy="0"/>
        </a:xfrm>
      </p:grpSpPr>
      <p:grpSp>
        <p:nvGrpSpPr>
          <p:cNvPr id="794" name="Google Shape;794;p11"/>
          <p:cNvGrpSpPr/>
          <p:nvPr/>
        </p:nvGrpSpPr>
        <p:grpSpPr>
          <a:xfrm>
            <a:off x="-313134" y="0"/>
            <a:ext cx="9438087" cy="5139928"/>
            <a:chOff x="-417513" y="0"/>
            <a:chExt cx="12584114" cy="6853238"/>
          </a:xfrm>
        </p:grpSpPr>
        <p:sp>
          <p:nvSpPr>
            <p:cNvPr id="795" name="Google Shape;795;p1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1"/>
          <p:cNvGrpSpPr/>
          <p:nvPr/>
        </p:nvGrpSpPr>
        <p:grpSpPr>
          <a:xfrm>
            <a:off x="600108" y="1274691"/>
            <a:ext cx="2755857" cy="2602816"/>
            <a:chOff x="697883" y="1816768"/>
            <a:chExt cx="3674476" cy="3470421"/>
          </a:xfrm>
        </p:grpSpPr>
        <p:sp>
          <p:nvSpPr>
            <p:cNvPr id="817" name="Google Shape;817;p11"/>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818" name="Google Shape;818;p11"/>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11"/>
          <p:cNvSpPr/>
          <p:nvPr/>
        </p:nvSpPr>
        <p:spPr>
          <a:xfrm>
            <a:off x="0" y="0"/>
            <a:ext cx="9144000" cy="5143500"/>
          </a:xfrm>
          <a:prstGeom prst="rect">
            <a:avLst/>
          </a:prstGeom>
          <a:solidFill>
            <a:srgbClr val="4545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821" name="Google Shape;821;p11"/>
          <p:cNvGrpSpPr/>
          <p:nvPr/>
        </p:nvGrpSpPr>
        <p:grpSpPr>
          <a:xfrm>
            <a:off x="-313134" y="0"/>
            <a:ext cx="9438087" cy="5139928"/>
            <a:chOff x="-417513" y="0"/>
            <a:chExt cx="12584114" cy="6853238"/>
          </a:xfrm>
        </p:grpSpPr>
        <p:sp>
          <p:nvSpPr>
            <p:cNvPr id="822" name="Google Shape;822;p1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3" name="Google Shape;823;p1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rgbClr val="FFFFFF">
                  <a:alpha val="34901"/>
                </a:srgb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rgbClr val="FFFFFF">
                  <a:alpha val="34901"/>
                </a:srgb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3" name="Google Shape;843;p11"/>
          <p:cNvSpPr/>
          <p:nvPr/>
        </p:nvSpPr>
        <p:spPr>
          <a:xfrm>
            <a:off x="0" y="0"/>
            <a:ext cx="9144000" cy="43412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44" name="Google Shape;844;p11"/>
          <p:cNvSpPr txBox="1"/>
          <p:nvPr>
            <p:ph type="title"/>
          </p:nvPr>
        </p:nvSpPr>
        <p:spPr>
          <a:xfrm>
            <a:off x="280365" y="720090"/>
            <a:ext cx="2991600" cy="3128400"/>
          </a:xfrm>
          <a:prstGeom prst="rect">
            <a:avLst/>
          </a:prstGeom>
          <a:noFill/>
          <a:ln>
            <a:noFill/>
          </a:ln>
        </p:spPr>
        <p:txBody>
          <a:bodyPr anchorCtr="0" anchor="ctr" bIns="228600" lIns="228600" spcFirstLastPara="1" rIns="228600" wrap="square" tIns="228600">
            <a:normAutofit/>
          </a:bodyPr>
          <a:lstStyle/>
          <a:p>
            <a:pPr indent="0" lvl="0" marL="0" rtl="0" algn="ctr">
              <a:spcBef>
                <a:spcPts val="0"/>
              </a:spcBef>
              <a:spcAft>
                <a:spcPts val="0"/>
              </a:spcAft>
              <a:buClr>
                <a:schemeClr val="dk1"/>
              </a:buClr>
              <a:buSzPts val="3600"/>
              <a:buFont typeface="Calibri"/>
              <a:buNone/>
            </a:pPr>
            <a:r>
              <a:rPr lang="en-US">
                <a:solidFill>
                  <a:schemeClr val="accent1"/>
                </a:solidFill>
              </a:rPr>
              <a:t>What should board members know</a:t>
            </a:r>
            <a:endParaRPr>
              <a:solidFill>
                <a:schemeClr val="accent1"/>
              </a:solidFill>
            </a:endParaRPr>
          </a:p>
        </p:txBody>
      </p:sp>
      <p:sp>
        <p:nvSpPr>
          <p:cNvPr id="845" name="Google Shape;845;p11"/>
          <p:cNvSpPr txBox="1"/>
          <p:nvPr>
            <p:ph idx="1" type="body"/>
          </p:nvPr>
        </p:nvSpPr>
        <p:spPr>
          <a:xfrm>
            <a:off x="3438425" y="720100"/>
            <a:ext cx="5518500" cy="3128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None/>
            </a:pPr>
            <a:r>
              <a:rPr lang="en-US" sz="2400"/>
              <a:t>Your Role</a:t>
            </a:r>
            <a:endParaRPr/>
          </a:p>
          <a:p>
            <a:pPr indent="-323850" lvl="0" marL="457200" rtl="0" algn="l">
              <a:lnSpc>
                <a:spcPct val="120000"/>
              </a:lnSpc>
              <a:spcBef>
                <a:spcPts val="0"/>
              </a:spcBef>
              <a:spcAft>
                <a:spcPts val="0"/>
              </a:spcAft>
              <a:buSzPts val="1500"/>
              <a:buChar char="●"/>
            </a:pPr>
            <a:r>
              <a:rPr lang="en-US" sz="1500"/>
              <a:t>Counseling duties - What can they do, what can we do?</a:t>
            </a:r>
            <a:endParaRPr sz="1500"/>
          </a:p>
          <a:p>
            <a:pPr indent="-311150" lvl="1" marL="914400" rtl="0" algn="l">
              <a:lnSpc>
                <a:spcPct val="120000"/>
              </a:lnSpc>
              <a:spcBef>
                <a:spcPts val="0"/>
              </a:spcBef>
              <a:spcAft>
                <a:spcPts val="0"/>
              </a:spcAft>
              <a:buSzPts val="1300"/>
              <a:buChar char="○"/>
            </a:pPr>
            <a:r>
              <a:rPr lang="en-US" sz="1300"/>
              <a:t>Program goals–look to beliefs, mission, vision</a:t>
            </a:r>
            <a:endParaRPr sz="1300"/>
          </a:p>
          <a:p>
            <a:pPr indent="-323850" lvl="0" marL="457200" rtl="0" algn="l">
              <a:lnSpc>
                <a:spcPct val="120000"/>
              </a:lnSpc>
              <a:spcBef>
                <a:spcPts val="0"/>
              </a:spcBef>
              <a:spcAft>
                <a:spcPts val="0"/>
              </a:spcAft>
              <a:buSzPts val="1500"/>
              <a:buChar char="●"/>
            </a:pPr>
            <a:r>
              <a:rPr lang="en-US" sz="1500"/>
              <a:t>What are counselors doing, how is time protected?</a:t>
            </a:r>
            <a:endParaRPr sz="1500"/>
          </a:p>
          <a:p>
            <a:pPr indent="-311150" lvl="1" marL="914400" rtl="0" algn="l">
              <a:lnSpc>
                <a:spcPct val="120000"/>
              </a:lnSpc>
              <a:spcBef>
                <a:spcPts val="0"/>
              </a:spcBef>
              <a:spcAft>
                <a:spcPts val="0"/>
              </a:spcAft>
              <a:buSzPts val="1300"/>
              <a:buChar char="○"/>
            </a:pPr>
            <a:r>
              <a:rPr lang="en-US" sz="1300"/>
              <a:t>Classroom time–move away from “guidance time” </a:t>
            </a:r>
            <a:endParaRPr sz="1300"/>
          </a:p>
          <a:p>
            <a:pPr indent="-323850" lvl="0" marL="457200" rtl="0" algn="l">
              <a:lnSpc>
                <a:spcPct val="120000"/>
              </a:lnSpc>
              <a:spcBef>
                <a:spcPts val="0"/>
              </a:spcBef>
              <a:spcAft>
                <a:spcPts val="0"/>
              </a:spcAft>
              <a:buSzPts val="1500"/>
              <a:buChar char="●"/>
            </a:pPr>
            <a:r>
              <a:rPr lang="en-US" sz="1500"/>
              <a:t>Data–ratios </a:t>
            </a:r>
            <a:endParaRPr sz="1500"/>
          </a:p>
          <a:p>
            <a:pPr indent="-311150" lvl="1" marL="914400" rtl="0" algn="l">
              <a:lnSpc>
                <a:spcPct val="120000"/>
              </a:lnSpc>
              <a:spcBef>
                <a:spcPts val="0"/>
              </a:spcBef>
              <a:spcAft>
                <a:spcPts val="0"/>
              </a:spcAft>
              <a:buSzPts val="1300"/>
              <a:buChar char="○"/>
            </a:pPr>
            <a:r>
              <a:rPr lang="en-US" sz="1300"/>
              <a:t>Define caseload, not just the students you see 1:1 or small group)</a:t>
            </a:r>
            <a:endParaRPr sz="1300"/>
          </a:p>
          <a:p>
            <a:pPr indent="-311150" lvl="1" marL="914400" rtl="0" algn="l">
              <a:lnSpc>
                <a:spcPct val="120000"/>
              </a:lnSpc>
              <a:spcBef>
                <a:spcPts val="0"/>
              </a:spcBef>
              <a:spcAft>
                <a:spcPts val="0"/>
              </a:spcAft>
              <a:buSzPts val="1300"/>
              <a:buChar char="○"/>
            </a:pPr>
            <a:r>
              <a:rPr lang="en-US" sz="1300"/>
              <a:t>Steps to reaching ratio goals </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9" name="Shape 849"/>
        <p:cNvGrpSpPr/>
        <p:nvPr/>
      </p:nvGrpSpPr>
      <p:grpSpPr>
        <a:xfrm>
          <a:off x="0" y="0"/>
          <a:ext cx="0" cy="0"/>
          <a:chOff x="0" y="0"/>
          <a:chExt cx="0" cy="0"/>
        </a:xfrm>
      </p:grpSpPr>
      <p:grpSp>
        <p:nvGrpSpPr>
          <p:cNvPr id="850" name="Google Shape;850;p12"/>
          <p:cNvGrpSpPr/>
          <p:nvPr/>
        </p:nvGrpSpPr>
        <p:grpSpPr>
          <a:xfrm>
            <a:off x="-313134" y="0"/>
            <a:ext cx="9438087" cy="5139928"/>
            <a:chOff x="-417513" y="0"/>
            <a:chExt cx="12584114" cy="6853238"/>
          </a:xfrm>
        </p:grpSpPr>
        <p:sp>
          <p:nvSpPr>
            <p:cNvPr id="851" name="Google Shape;851;p1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12"/>
          <p:cNvGrpSpPr/>
          <p:nvPr/>
        </p:nvGrpSpPr>
        <p:grpSpPr>
          <a:xfrm>
            <a:off x="600108" y="1274691"/>
            <a:ext cx="2755857" cy="2602816"/>
            <a:chOff x="697883" y="1816768"/>
            <a:chExt cx="3674476" cy="3470421"/>
          </a:xfrm>
        </p:grpSpPr>
        <p:sp>
          <p:nvSpPr>
            <p:cNvPr id="873" name="Google Shape;873;p12"/>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2"/>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2"/>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 name="Google Shape;876;p12"/>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877" name="Google Shape;877;p12"/>
          <p:cNvGrpSpPr/>
          <p:nvPr/>
        </p:nvGrpSpPr>
        <p:grpSpPr>
          <a:xfrm>
            <a:off x="-313134" y="0"/>
            <a:ext cx="9438087" cy="5139928"/>
            <a:chOff x="-417513" y="0"/>
            <a:chExt cx="12584114" cy="6853238"/>
          </a:xfrm>
        </p:grpSpPr>
        <p:sp>
          <p:nvSpPr>
            <p:cNvPr id="878" name="Google Shape;878;p1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9" name="Google Shape;879;p1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0" name="Google Shape;880;p1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1" name="Google Shape;881;p1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2" name="Google Shape;882;p1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3" name="Google Shape;883;p1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4" name="Google Shape;884;p1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5" name="Google Shape;885;p1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6" name="Google Shape;886;p1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7" name="Google Shape;887;p1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8" name="Google Shape;888;p1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9" name="Google Shape;889;p1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0" name="Google Shape;890;p1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1" name="Google Shape;891;p1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2" name="Google Shape;892;p1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3" name="Google Shape;893;p1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4" name="Google Shape;894;p1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5" name="Google Shape;895;p1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6" name="Google Shape;896;p1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7" name="Google Shape;897;p1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8" name="Google Shape;898;p1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899" name="Google Shape;899;p12"/>
          <p:cNvSpPr txBox="1"/>
          <p:nvPr>
            <p:ph type="title"/>
          </p:nvPr>
        </p:nvSpPr>
        <p:spPr>
          <a:xfrm>
            <a:off x="5452264" y="596645"/>
            <a:ext cx="3092804" cy="1074992"/>
          </a:xfrm>
          <a:prstGeom prst="rect">
            <a:avLst/>
          </a:prstGeom>
          <a:noFill/>
          <a:ln>
            <a:noFill/>
          </a:ln>
        </p:spPr>
        <p:txBody>
          <a:bodyPr anchorCtr="0" anchor="ctr" bIns="228600" lIns="228600" spcFirstLastPara="1" rIns="228600" wrap="square" tIns="228600">
            <a:noAutofit/>
          </a:bodyPr>
          <a:lstStyle/>
          <a:p>
            <a:pPr indent="0" lvl="0" marL="0" rtl="0" algn="ctr">
              <a:spcBef>
                <a:spcPts val="0"/>
              </a:spcBef>
              <a:spcAft>
                <a:spcPts val="0"/>
              </a:spcAft>
              <a:buClr>
                <a:schemeClr val="dk1"/>
              </a:buClr>
              <a:buSzPts val="605"/>
              <a:buFont typeface="Calibri"/>
              <a:buNone/>
            </a:pPr>
            <a:r>
              <a:rPr lang="en-US" sz="2450">
                <a:solidFill>
                  <a:schemeClr val="accent1"/>
                </a:solidFill>
              </a:rPr>
              <a:t>What should board members know - Your Role</a:t>
            </a:r>
            <a:endParaRPr sz="2450">
              <a:solidFill>
                <a:schemeClr val="accent1"/>
              </a:solidFill>
            </a:endParaRPr>
          </a:p>
          <a:p>
            <a:pPr indent="0" lvl="0" marL="0" rtl="0" algn="ctr">
              <a:spcBef>
                <a:spcPts val="0"/>
              </a:spcBef>
              <a:spcAft>
                <a:spcPts val="0"/>
              </a:spcAft>
              <a:buClr>
                <a:schemeClr val="dk1"/>
              </a:buClr>
              <a:buSzPts val="3240"/>
              <a:buFont typeface="Calibri"/>
              <a:buNone/>
            </a:pPr>
            <a:r>
              <a:t/>
            </a:r>
            <a:endParaRPr sz="2450"/>
          </a:p>
        </p:txBody>
      </p:sp>
      <p:sp>
        <p:nvSpPr>
          <p:cNvPr id="900" name="Google Shape;900;p12"/>
          <p:cNvSpPr/>
          <p:nvPr/>
        </p:nvSpPr>
        <p:spPr>
          <a:xfrm>
            <a:off x="605790" y="596645"/>
            <a:ext cx="4477978" cy="3936635"/>
          </a:xfrm>
          <a:prstGeom prst="rect">
            <a:avLst/>
          </a:prstGeom>
          <a:solidFill>
            <a:schemeClr val="lt1"/>
          </a:solidFill>
          <a:ln cap="flat" cmpd="sng" w="19050">
            <a:solidFill>
              <a:srgbClr val="F49D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901" name="Google Shape;901;p12"/>
          <p:cNvPicPr preferRelativeResize="0"/>
          <p:nvPr/>
        </p:nvPicPr>
        <p:blipFill rotWithShape="1">
          <a:blip r:embed="rId3">
            <a:alphaModFix/>
          </a:blip>
          <a:srcRect b="7215" l="24139" r="41815" t="10789"/>
          <a:stretch/>
        </p:blipFill>
        <p:spPr>
          <a:xfrm>
            <a:off x="1432839" y="720160"/>
            <a:ext cx="2823880" cy="3689604"/>
          </a:xfrm>
          <a:prstGeom prst="rect">
            <a:avLst/>
          </a:prstGeom>
          <a:noFill/>
          <a:ln>
            <a:noFill/>
          </a:ln>
        </p:spPr>
      </p:pic>
      <p:sp>
        <p:nvSpPr>
          <p:cNvPr id="902" name="Google Shape;902;p12"/>
          <p:cNvSpPr txBox="1"/>
          <p:nvPr>
            <p:ph idx="1" type="body"/>
          </p:nvPr>
        </p:nvSpPr>
        <p:spPr>
          <a:xfrm>
            <a:off x="5470362" y="1753791"/>
            <a:ext cx="3074706" cy="2758677"/>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spcBef>
                <a:spcPts val="0"/>
              </a:spcBef>
              <a:spcAft>
                <a:spcPts val="0"/>
              </a:spcAft>
              <a:buNone/>
            </a:pPr>
            <a:r>
              <a:rPr lang="en-US"/>
              <a:t>Professional Standards, Ethics, and Evaluation Methods</a:t>
            </a:r>
            <a:endParaRPr/>
          </a:p>
          <a:p>
            <a:pPr indent="0" lvl="0" marL="0" rtl="0" algn="l">
              <a:spcBef>
                <a:spcPts val="0"/>
              </a:spcBef>
              <a:spcAft>
                <a:spcPts val="0"/>
              </a:spcAft>
              <a:buNone/>
            </a:pPr>
            <a:r>
              <a:t/>
            </a:r>
            <a:endParaRPr/>
          </a:p>
          <a:p>
            <a:pPr indent="-336550" lvl="0" marL="457200" rtl="0" algn="l">
              <a:spcBef>
                <a:spcPts val="0"/>
              </a:spcBef>
              <a:spcAft>
                <a:spcPts val="0"/>
              </a:spcAft>
              <a:buSzPct val="129032"/>
              <a:buChar char="●"/>
            </a:pPr>
            <a:r>
              <a:rPr lang="en-US"/>
              <a:t>ASCA Professional Standards</a:t>
            </a:r>
            <a:endParaRPr/>
          </a:p>
          <a:p>
            <a:pPr indent="-336550" lvl="0" marL="457200" rtl="0" algn="l">
              <a:spcBef>
                <a:spcPts val="0"/>
              </a:spcBef>
              <a:spcAft>
                <a:spcPts val="0"/>
              </a:spcAft>
              <a:buSzPct val="129032"/>
              <a:buChar char="●"/>
            </a:pPr>
            <a:r>
              <a:rPr lang="en-US"/>
              <a:t>State of Iowa Evaluation Process</a:t>
            </a:r>
            <a:endParaRPr/>
          </a:p>
          <a:p>
            <a:pPr indent="-314960" lvl="1" marL="914400" rtl="0" algn="l">
              <a:spcBef>
                <a:spcPts val="0"/>
              </a:spcBef>
              <a:spcAft>
                <a:spcPts val="0"/>
              </a:spcAft>
              <a:buSzPct val="114285"/>
              <a:buChar char="○"/>
            </a:pPr>
            <a:r>
              <a:rPr lang="en-US"/>
              <a:t>Code requires teacher evaluation</a:t>
            </a:r>
            <a:endParaRPr/>
          </a:p>
          <a:p>
            <a:pPr indent="-314960" lvl="1" marL="914400" rtl="0" algn="l">
              <a:spcBef>
                <a:spcPts val="0"/>
              </a:spcBef>
              <a:spcAft>
                <a:spcPts val="0"/>
              </a:spcAft>
              <a:buSzPct val="114285"/>
              <a:buChar char="○"/>
            </a:pPr>
            <a:r>
              <a:rPr lang="en-US" u="sng">
                <a:solidFill>
                  <a:schemeClr val="hlink"/>
                </a:solidFill>
                <a:hlinkClick r:id="rId4"/>
              </a:rPr>
              <a:t>School Counselor Evaluation Supplement</a:t>
            </a:r>
            <a:endParaRPr/>
          </a:p>
          <a:p>
            <a:pPr indent="-314960" lvl="1" marL="914400" rtl="0" algn="l">
              <a:spcBef>
                <a:spcPts val="0"/>
              </a:spcBef>
              <a:spcAft>
                <a:spcPts val="0"/>
              </a:spcAft>
              <a:buSzPct val="114285"/>
              <a:buChar char="○"/>
            </a:pPr>
            <a:r>
              <a:rPr lang="en-US"/>
              <a:t>Aligned with professional standards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6" name="Shape 906"/>
        <p:cNvGrpSpPr/>
        <p:nvPr/>
      </p:nvGrpSpPr>
      <p:grpSpPr>
        <a:xfrm>
          <a:off x="0" y="0"/>
          <a:ext cx="0" cy="0"/>
          <a:chOff x="0" y="0"/>
          <a:chExt cx="0" cy="0"/>
        </a:xfrm>
      </p:grpSpPr>
      <p:grpSp>
        <p:nvGrpSpPr>
          <p:cNvPr id="907" name="Google Shape;907;p13"/>
          <p:cNvGrpSpPr/>
          <p:nvPr/>
        </p:nvGrpSpPr>
        <p:grpSpPr>
          <a:xfrm>
            <a:off x="-313134" y="0"/>
            <a:ext cx="9438087" cy="5139928"/>
            <a:chOff x="-417513" y="0"/>
            <a:chExt cx="12584114" cy="6853238"/>
          </a:xfrm>
        </p:grpSpPr>
        <p:sp>
          <p:nvSpPr>
            <p:cNvPr id="908" name="Google Shape;908;p1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9" name="Google Shape;929;p13"/>
          <p:cNvGrpSpPr/>
          <p:nvPr/>
        </p:nvGrpSpPr>
        <p:grpSpPr>
          <a:xfrm>
            <a:off x="600108" y="1274691"/>
            <a:ext cx="2755857" cy="2602816"/>
            <a:chOff x="697883" y="1816768"/>
            <a:chExt cx="3674476" cy="3470421"/>
          </a:xfrm>
        </p:grpSpPr>
        <p:sp>
          <p:nvSpPr>
            <p:cNvPr id="930" name="Google Shape;930;p13"/>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3"/>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3"/>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3" name="Google Shape;933;p13"/>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934" name="Google Shape;934;p13"/>
          <p:cNvGrpSpPr/>
          <p:nvPr/>
        </p:nvGrpSpPr>
        <p:grpSpPr>
          <a:xfrm>
            <a:off x="-313134" y="0"/>
            <a:ext cx="9438087" cy="5139928"/>
            <a:chOff x="-417513" y="0"/>
            <a:chExt cx="12584114" cy="6853238"/>
          </a:xfrm>
        </p:grpSpPr>
        <p:sp>
          <p:nvSpPr>
            <p:cNvPr id="935" name="Google Shape;935;p1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36" name="Google Shape;936;p1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37" name="Google Shape;937;p1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38" name="Google Shape;938;p1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39" name="Google Shape;939;p1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0" name="Google Shape;940;p1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1" name="Google Shape;941;p1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2" name="Google Shape;942;p1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3" name="Google Shape;943;p1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4" name="Google Shape;944;p1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5" name="Google Shape;945;p1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6" name="Google Shape;946;p1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7" name="Google Shape;947;p1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8" name="Google Shape;948;p1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9" name="Google Shape;949;p1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50" name="Google Shape;950;p1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51" name="Google Shape;951;p1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52" name="Google Shape;952;p1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53" name="Google Shape;953;p1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54" name="Google Shape;954;p1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55" name="Google Shape;955;p1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956" name="Google Shape;956;p13"/>
          <p:cNvSpPr txBox="1"/>
          <p:nvPr>
            <p:ph type="title"/>
          </p:nvPr>
        </p:nvSpPr>
        <p:spPr>
          <a:xfrm>
            <a:off x="5342263" y="596650"/>
            <a:ext cx="3330900" cy="1074900"/>
          </a:xfrm>
          <a:prstGeom prst="rect">
            <a:avLst/>
          </a:prstGeom>
          <a:noFill/>
          <a:ln>
            <a:noFill/>
          </a:ln>
        </p:spPr>
        <p:txBody>
          <a:bodyPr anchorCtr="0" anchor="ctr" bIns="228600" lIns="228600" spcFirstLastPara="1" rIns="228600" wrap="square" tIns="228600">
            <a:noAutofit/>
          </a:bodyPr>
          <a:lstStyle/>
          <a:p>
            <a:pPr indent="0" lvl="0" marL="0" rtl="0" algn="ctr">
              <a:spcBef>
                <a:spcPts val="0"/>
              </a:spcBef>
              <a:spcAft>
                <a:spcPts val="0"/>
              </a:spcAft>
              <a:buClr>
                <a:schemeClr val="dk2"/>
              </a:buClr>
              <a:buSzPts val="3240"/>
              <a:buFont typeface="Calibri"/>
              <a:buNone/>
            </a:pPr>
            <a:r>
              <a:rPr lang="en-US" sz="1950">
                <a:solidFill>
                  <a:schemeClr val="accent1"/>
                </a:solidFill>
              </a:rPr>
              <a:t>Recommended Model of Direct/Indirect Services - 80/20</a:t>
            </a:r>
            <a:endParaRPr sz="1950">
              <a:solidFill>
                <a:schemeClr val="accent1"/>
              </a:solidFill>
            </a:endParaRPr>
          </a:p>
        </p:txBody>
      </p:sp>
      <p:sp>
        <p:nvSpPr>
          <p:cNvPr id="957" name="Google Shape;957;p13"/>
          <p:cNvSpPr/>
          <p:nvPr/>
        </p:nvSpPr>
        <p:spPr>
          <a:xfrm>
            <a:off x="605790" y="596645"/>
            <a:ext cx="4477978" cy="3936635"/>
          </a:xfrm>
          <a:prstGeom prst="rect">
            <a:avLst/>
          </a:prstGeom>
          <a:solidFill>
            <a:schemeClr val="lt1"/>
          </a:solidFill>
          <a:ln cap="flat" cmpd="sng" w="19050">
            <a:solidFill>
              <a:srgbClr val="FCA2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958" name="Google Shape;958;p13"/>
          <p:cNvPicPr preferRelativeResize="0"/>
          <p:nvPr/>
        </p:nvPicPr>
        <p:blipFill rotWithShape="1">
          <a:blip r:embed="rId3">
            <a:alphaModFix/>
          </a:blip>
          <a:srcRect b="9685" l="19886" r="36472" t="17213"/>
          <a:stretch/>
        </p:blipFill>
        <p:spPr>
          <a:xfrm>
            <a:off x="814660" y="720160"/>
            <a:ext cx="4060238" cy="3689604"/>
          </a:xfrm>
          <a:prstGeom prst="rect">
            <a:avLst/>
          </a:prstGeom>
          <a:noFill/>
          <a:ln>
            <a:noFill/>
          </a:ln>
        </p:spPr>
      </p:pic>
      <p:sp>
        <p:nvSpPr>
          <p:cNvPr id="959" name="Google Shape;959;p13"/>
          <p:cNvSpPr txBox="1"/>
          <p:nvPr>
            <p:ph idx="1" type="body"/>
          </p:nvPr>
        </p:nvSpPr>
        <p:spPr>
          <a:xfrm>
            <a:off x="5470349" y="1753800"/>
            <a:ext cx="3415800" cy="2758800"/>
          </a:xfrm>
          <a:prstGeom prst="rect">
            <a:avLst/>
          </a:prstGeom>
          <a:noFill/>
          <a:ln>
            <a:noFill/>
          </a:ln>
        </p:spPr>
        <p:txBody>
          <a:bodyPr anchorCtr="0" anchor="ctr" bIns="45700" lIns="91425" spcFirstLastPara="1" rIns="91425" wrap="square" tIns="45700">
            <a:normAutofit fontScale="92500" lnSpcReduction="10000"/>
          </a:bodyPr>
          <a:lstStyle/>
          <a:p>
            <a:pPr indent="-346075" lvl="0" marL="457200" rtl="0" algn="l">
              <a:spcBef>
                <a:spcPts val="0"/>
              </a:spcBef>
              <a:spcAft>
                <a:spcPts val="0"/>
              </a:spcAft>
              <a:buSzPct val="129032"/>
              <a:buChar char="●"/>
            </a:pPr>
            <a:r>
              <a:rPr lang="en-US"/>
              <a:t>80% Direct and Indirect Services</a:t>
            </a:r>
            <a:endParaRPr/>
          </a:p>
          <a:p>
            <a:pPr indent="-346075" lvl="0" marL="457200" rtl="0" algn="l">
              <a:spcBef>
                <a:spcPts val="0"/>
              </a:spcBef>
              <a:spcAft>
                <a:spcPts val="0"/>
              </a:spcAft>
              <a:buSzPct val="129032"/>
              <a:buChar char="●"/>
            </a:pPr>
            <a:r>
              <a:rPr lang="en-US"/>
              <a:t>20% Program Planning and School Support</a:t>
            </a:r>
            <a:endParaRPr/>
          </a:p>
          <a:p>
            <a:pPr indent="-346075" lvl="0" marL="457200" rtl="0" algn="l">
              <a:spcBef>
                <a:spcPts val="0"/>
              </a:spcBef>
              <a:spcAft>
                <a:spcPts val="0"/>
              </a:spcAft>
              <a:buSzPct val="129032"/>
              <a:buChar char="●"/>
            </a:pPr>
            <a:r>
              <a:rPr lang="en-US"/>
              <a:t>Ways to Measure and Evaluation</a:t>
            </a:r>
            <a:endParaRPr/>
          </a:p>
          <a:p>
            <a:pPr indent="-322580" lvl="1" marL="914400" rtl="0" algn="l">
              <a:spcBef>
                <a:spcPts val="0"/>
              </a:spcBef>
              <a:spcAft>
                <a:spcPts val="0"/>
              </a:spcAft>
              <a:buSzPct val="114285"/>
              <a:buChar char="○"/>
            </a:pPr>
            <a:r>
              <a:rPr lang="en-US"/>
              <a:t>Use of time (link)</a:t>
            </a:r>
            <a:endParaRPr/>
          </a:p>
          <a:p>
            <a:pPr indent="-322580" lvl="1" marL="914400" rtl="0" algn="l">
              <a:spcBef>
                <a:spcPts val="0"/>
              </a:spcBef>
              <a:spcAft>
                <a:spcPts val="0"/>
              </a:spcAft>
              <a:buSzPct val="114285"/>
              <a:buChar char="○"/>
            </a:pPr>
            <a:r>
              <a:rPr lang="en-US"/>
              <a:t>Create summary sheet to give board members</a:t>
            </a:r>
            <a:endParaRPr/>
          </a:p>
          <a:p>
            <a:pPr indent="-346075" lvl="0" marL="457200" rtl="0" algn="l">
              <a:spcBef>
                <a:spcPts val="0"/>
              </a:spcBef>
              <a:spcAft>
                <a:spcPts val="0"/>
              </a:spcAft>
              <a:buSzPct val="129032"/>
              <a:buChar char="●"/>
            </a:pPr>
            <a:r>
              <a:rPr lang="en-US"/>
              <a:t>Effectiveness of school counselors</a:t>
            </a:r>
            <a:endParaRPr/>
          </a:p>
          <a:p>
            <a:pPr indent="-322580" lvl="1" marL="914400" rtl="0" algn="l">
              <a:spcBef>
                <a:spcPts val="0"/>
              </a:spcBef>
              <a:spcAft>
                <a:spcPts val="0"/>
              </a:spcAft>
              <a:buSzPct val="114285"/>
              <a:buChar char="○"/>
            </a:pPr>
            <a:r>
              <a:rPr lang="en-US"/>
              <a:t>Research in Padlet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3" name="Shape 963"/>
        <p:cNvGrpSpPr/>
        <p:nvPr/>
      </p:nvGrpSpPr>
      <p:grpSpPr>
        <a:xfrm>
          <a:off x="0" y="0"/>
          <a:ext cx="0" cy="0"/>
          <a:chOff x="0" y="0"/>
          <a:chExt cx="0" cy="0"/>
        </a:xfrm>
      </p:grpSpPr>
      <p:grpSp>
        <p:nvGrpSpPr>
          <p:cNvPr id="964" name="Google Shape;964;p14"/>
          <p:cNvGrpSpPr/>
          <p:nvPr/>
        </p:nvGrpSpPr>
        <p:grpSpPr>
          <a:xfrm>
            <a:off x="-313134" y="0"/>
            <a:ext cx="9438087" cy="5139928"/>
            <a:chOff x="-417513" y="0"/>
            <a:chExt cx="12584114" cy="6853238"/>
          </a:xfrm>
        </p:grpSpPr>
        <p:sp>
          <p:nvSpPr>
            <p:cNvPr id="965" name="Google Shape;965;p1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6" name="Google Shape;986;p14"/>
          <p:cNvGrpSpPr/>
          <p:nvPr/>
        </p:nvGrpSpPr>
        <p:grpSpPr>
          <a:xfrm>
            <a:off x="600108" y="1274691"/>
            <a:ext cx="2755857" cy="2602816"/>
            <a:chOff x="697883" y="1816768"/>
            <a:chExt cx="3674476" cy="3470421"/>
          </a:xfrm>
        </p:grpSpPr>
        <p:sp>
          <p:nvSpPr>
            <p:cNvPr id="987" name="Google Shape;987;p14"/>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4"/>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4"/>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0" name="Google Shape;990;p14"/>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991" name="Google Shape;991;p14"/>
          <p:cNvGrpSpPr/>
          <p:nvPr/>
        </p:nvGrpSpPr>
        <p:grpSpPr>
          <a:xfrm>
            <a:off x="-313134" y="0"/>
            <a:ext cx="9438087" cy="5139928"/>
            <a:chOff x="-417513" y="0"/>
            <a:chExt cx="12584114" cy="6853238"/>
          </a:xfrm>
        </p:grpSpPr>
        <p:sp>
          <p:nvSpPr>
            <p:cNvPr id="992" name="Google Shape;992;p1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3" name="Google Shape;993;p1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4" name="Google Shape;994;p1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5" name="Google Shape;995;p1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6" name="Google Shape;996;p1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7" name="Google Shape;997;p1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8" name="Google Shape;998;p1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9" name="Google Shape;999;p1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0" name="Google Shape;1000;p1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1" name="Google Shape;1001;p1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2" name="Google Shape;1002;p1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3" name="Google Shape;1003;p1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4" name="Google Shape;1004;p1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5" name="Google Shape;1005;p1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6" name="Google Shape;1006;p1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7" name="Google Shape;1007;p1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8" name="Google Shape;1008;p1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9" name="Google Shape;1009;p1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0" name="Google Shape;1010;p1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1" name="Google Shape;1011;p1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2" name="Google Shape;1012;p1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013" name="Google Shape;1013;p14"/>
          <p:cNvSpPr/>
          <p:nvPr/>
        </p:nvSpPr>
        <p:spPr>
          <a:xfrm>
            <a:off x="593761" y="785326"/>
            <a:ext cx="4452664" cy="3771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014" name="Google Shape;1014;p14"/>
          <p:cNvSpPr/>
          <p:nvPr/>
        </p:nvSpPr>
        <p:spPr>
          <a:xfrm rot="10800000">
            <a:off x="2701598" y="4159880"/>
            <a:ext cx="236991" cy="204302"/>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015" name="Google Shape;1015;p14"/>
          <p:cNvSpPr/>
          <p:nvPr/>
        </p:nvSpPr>
        <p:spPr>
          <a:xfrm>
            <a:off x="593761" y="1225794"/>
            <a:ext cx="4451847" cy="29379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016" name="Google Shape;1016;p14"/>
          <p:cNvSpPr txBox="1"/>
          <p:nvPr>
            <p:ph type="title"/>
          </p:nvPr>
        </p:nvSpPr>
        <p:spPr>
          <a:xfrm>
            <a:off x="655483" y="1289051"/>
            <a:ext cx="4325675" cy="804283"/>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chemeClr val="dk1"/>
              </a:buClr>
              <a:buSzPct val="30555"/>
              <a:buFont typeface="Calibri"/>
              <a:buNone/>
            </a:pPr>
            <a:r>
              <a:rPr lang="en-US" sz="1900">
                <a:solidFill>
                  <a:srgbClr val="FFFEFF"/>
                </a:solidFill>
              </a:rPr>
              <a:t>What should board members know - Your Role</a:t>
            </a:r>
            <a:endParaRPr/>
          </a:p>
          <a:p>
            <a:pPr indent="0" lvl="0" marL="0" rtl="0" algn="ctr">
              <a:lnSpc>
                <a:spcPct val="85000"/>
              </a:lnSpc>
              <a:spcBef>
                <a:spcPts val="0"/>
              </a:spcBef>
              <a:spcAft>
                <a:spcPts val="0"/>
              </a:spcAft>
              <a:buClr>
                <a:schemeClr val="dk1"/>
              </a:buClr>
              <a:buSzPct val="189473"/>
              <a:buFont typeface="Calibri"/>
              <a:buNone/>
            </a:pPr>
            <a:r>
              <a:t/>
            </a:r>
            <a:endParaRPr sz="1900">
              <a:solidFill>
                <a:srgbClr val="FFFEFF"/>
              </a:solidFill>
            </a:endParaRPr>
          </a:p>
        </p:txBody>
      </p:sp>
      <p:sp>
        <p:nvSpPr>
          <p:cNvPr id="1017" name="Google Shape;1017;p14"/>
          <p:cNvSpPr txBox="1"/>
          <p:nvPr>
            <p:ph idx="1" type="body"/>
          </p:nvPr>
        </p:nvSpPr>
        <p:spPr>
          <a:xfrm>
            <a:off x="654826" y="2091929"/>
            <a:ext cx="4326332" cy="2012704"/>
          </a:xfrm>
          <a:prstGeom prst="rect">
            <a:avLst/>
          </a:prstGeom>
          <a:noFill/>
          <a:ln>
            <a:noFill/>
          </a:ln>
        </p:spPr>
        <p:txBody>
          <a:bodyPr anchorCtr="0" anchor="ctr" bIns="45700" lIns="91425" spcFirstLastPara="1" rIns="91425" wrap="square" tIns="45700">
            <a:normAutofit/>
          </a:bodyPr>
          <a:lstStyle/>
          <a:p>
            <a:pPr indent="-304800" lvl="0" marL="457200" rtl="0" algn="l">
              <a:lnSpc>
                <a:spcPct val="120000"/>
              </a:lnSpc>
              <a:spcBef>
                <a:spcPts val="0"/>
              </a:spcBef>
              <a:spcAft>
                <a:spcPts val="0"/>
              </a:spcAft>
              <a:buClr>
                <a:srgbClr val="FFFFFE"/>
              </a:buClr>
              <a:buSzPts val="1200"/>
              <a:buChar char="●"/>
            </a:pPr>
            <a:r>
              <a:rPr lang="en-US" sz="1200">
                <a:solidFill>
                  <a:srgbClr val="FFFFFE"/>
                </a:solidFill>
              </a:rPr>
              <a:t>Appropriate and Inappropriate Activities </a:t>
            </a:r>
            <a:br>
              <a:rPr lang="en-US" sz="1200">
                <a:solidFill>
                  <a:srgbClr val="FFFFFE"/>
                </a:solidFill>
              </a:rPr>
            </a:br>
            <a:r>
              <a:rPr lang="en-US" sz="1200">
                <a:solidFill>
                  <a:srgbClr val="FFFFFE"/>
                </a:solidFill>
              </a:rPr>
              <a:t>for School Counselors</a:t>
            </a:r>
            <a:endParaRPr/>
          </a:p>
          <a:p>
            <a:pPr indent="-304800" lvl="0" marL="457200" rtl="0" algn="l">
              <a:lnSpc>
                <a:spcPct val="120000"/>
              </a:lnSpc>
              <a:spcBef>
                <a:spcPts val="0"/>
              </a:spcBef>
              <a:spcAft>
                <a:spcPts val="0"/>
              </a:spcAft>
              <a:buClr>
                <a:srgbClr val="FFFFFE"/>
              </a:buClr>
              <a:buSzPts val="1200"/>
              <a:buChar char="●"/>
            </a:pPr>
            <a:r>
              <a:rPr lang="en-US" sz="1200">
                <a:solidFill>
                  <a:srgbClr val="FFFFFE"/>
                </a:solidFill>
              </a:rPr>
              <a:t>Advocate for appropriate activities</a:t>
            </a:r>
            <a:endParaRPr/>
          </a:p>
          <a:p>
            <a:pPr indent="-304800" lvl="0" marL="457200" rtl="0" algn="l">
              <a:lnSpc>
                <a:spcPct val="120000"/>
              </a:lnSpc>
              <a:spcBef>
                <a:spcPts val="0"/>
              </a:spcBef>
              <a:spcAft>
                <a:spcPts val="0"/>
              </a:spcAft>
              <a:buClr>
                <a:srgbClr val="FFFFFE"/>
              </a:buClr>
              <a:buSzPts val="1200"/>
              <a:buChar char="●"/>
            </a:pPr>
            <a:r>
              <a:rPr lang="en-US" sz="1200">
                <a:solidFill>
                  <a:srgbClr val="FFFFFE"/>
                </a:solidFill>
              </a:rPr>
              <a:t>Talk about inefficiencies of inappropriate</a:t>
            </a:r>
            <a:br>
              <a:rPr lang="en-US" sz="1200">
                <a:solidFill>
                  <a:srgbClr val="FFFFFE"/>
                </a:solidFill>
              </a:rPr>
            </a:br>
            <a:r>
              <a:rPr lang="en-US" sz="1200">
                <a:solidFill>
                  <a:srgbClr val="FFFFFE"/>
                </a:solidFill>
              </a:rPr>
              <a:t>Activities</a:t>
            </a:r>
            <a:endParaRPr/>
          </a:p>
          <a:p>
            <a:pPr indent="-304800" lvl="0" marL="457200" rtl="0" algn="l">
              <a:lnSpc>
                <a:spcPct val="120000"/>
              </a:lnSpc>
              <a:spcBef>
                <a:spcPts val="0"/>
              </a:spcBef>
              <a:spcAft>
                <a:spcPts val="0"/>
              </a:spcAft>
              <a:buClr>
                <a:srgbClr val="FFFFFE"/>
              </a:buClr>
              <a:buSzPts val="1200"/>
              <a:buChar char="●"/>
            </a:pPr>
            <a:r>
              <a:rPr lang="en-US" sz="1200">
                <a:solidFill>
                  <a:srgbClr val="FFFFFE"/>
                </a:solidFill>
              </a:rPr>
              <a:t>Come with solutions/new ideas</a:t>
            </a:r>
            <a:endParaRPr/>
          </a:p>
        </p:txBody>
      </p:sp>
      <p:sp>
        <p:nvSpPr>
          <p:cNvPr id="1018" name="Google Shape;1018;p14"/>
          <p:cNvSpPr/>
          <p:nvPr/>
        </p:nvSpPr>
        <p:spPr>
          <a:xfrm>
            <a:off x="5662396" y="-5029"/>
            <a:ext cx="3481604" cy="5153343"/>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1019" name="Google Shape;1019;p14"/>
          <p:cNvPicPr preferRelativeResize="0"/>
          <p:nvPr/>
        </p:nvPicPr>
        <p:blipFill rotWithShape="1">
          <a:blip r:embed="rId3">
            <a:alphaModFix/>
          </a:blip>
          <a:srcRect b="796" l="21198" r="38643" t="12646"/>
          <a:stretch/>
        </p:blipFill>
        <p:spPr>
          <a:xfrm>
            <a:off x="5907489" y="825340"/>
            <a:ext cx="2992908" cy="3499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3" name="Shape 1023"/>
        <p:cNvGrpSpPr/>
        <p:nvPr/>
      </p:nvGrpSpPr>
      <p:grpSpPr>
        <a:xfrm>
          <a:off x="0" y="0"/>
          <a:ext cx="0" cy="0"/>
          <a:chOff x="0" y="0"/>
          <a:chExt cx="0" cy="0"/>
        </a:xfrm>
      </p:grpSpPr>
      <p:sp>
        <p:nvSpPr>
          <p:cNvPr id="1024" name="Google Shape;1024;p15"/>
          <p:cNvSpPr/>
          <p:nvPr/>
        </p:nvSpPr>
        <p:spPr>
          <a:xfrm>
            <a:off x="363141" y="0"/>
            <a:ext cx="2565797" cy="5132784"/>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5"/>
          <p:cNvSpPr/>
          <p:nvPr/>
        </p:nvSpPr>
        <p:spPr>
          <a:xfrm>
            <a:off x="448866" y="0"/>
            <a:ext cx="2038350" cy="5132784"/>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5"/>
          <p:cNvSpPr/>
          <p:nvPr/>
        </p:nvSpPr>
        <p:spPr>
          <a:xfrm>
            <a:off x="196453" y="0"/>
            <a:ext cx="2208610" cy="5132784"/>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5"/>
          <p:cNvSpPr/>
          <p:nvPr/>
        </p:nvSpPr>
        <p:spPr>
          <a:xfrm>
            <a:off x="-313134" y="0"/>
            <a:ext cx="1802605" cy="5132784"/>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5"/>
          <p:cNvSpPr/>
          <p:nvPr/>
        </p:nvSpPr>
        <p:spPr>
          <a:xfrm>
            <a:off x="10716" y="7143"/>
            <a:ext cx="1328737" cy="2399110"/>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5"/>
          <p:cNvSpPr/>
          <p:nvPr/>
        </p:nvSpPr>
        <p:spPr>
          <a:xfrm>
            <a:off x="10716" y="0"/>
            <a:ext cx="1171575" cy="1671637"/>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5"/>
          <p:cNvSpPr/>
          <p:nvPr/>
        </p:nvSpPr>
        <p:spPr>
          <a:xfrm>
            <a:off x="7970043" y="7143"/>
            <a:ext cx="1154907" cy="416719"/>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5"/>
          <p:cNvSpPr/>
          <p:nvPr/>
        </p:nvSpPr>
        <p:spPr>
          <a:xfrm>
            <a:off x="8402241" y="7143"/>
            <a:ext cx="722709" cy="275035"/>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5"/>
          <p:cNvSpPr/>
          <p:nvPr/>
        </p:nvSpPr>
        <p:spPr>
          <a:xfrm>
            <a:off x="8626078" y="7143"/>
            <a:ext cx="498872" cy="192882"/>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5"/>
          <p:cNvSpPr/>
          <p:nvPr/>
        </p:nvSpPr>
        <p:spPr>
          <a:xfrm>
            <a:off x="3572" y="4512468"/>
            <a:ext cx="160735" cy="620316"/>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5"/>
          <p:cNvSpPr/>
          <p:nvPr/>
        </p:nvSpPr>
        <p:spPr>
          <a:xfrm>
            <a:off x="7685484" y="3759993"/>
            <a:ext cx="1439466" cy="1372791"/>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5"/>
          <p:cNvSpPr/>
          <p:nvPr/>
        </p:nvSpPr>
        <p:spPr>
          <a:xfrm>
            <a:off x="7871222" y="3956447"/>
            <a:ext cx="1250156" cy="1183481"/>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5"/>
          <p:cNvSpPr/>
          <p:nvPr/>
        </p:nvSpPr>
        <p:spPr>
          <a:xfrm>
            <a:off x="7980759" y="4056459"/>
            <a:ext cx="1144191" cy="1076325"/>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5"/>
          <p:cNvSpPr/>
          <p:nvPr/>
        </p:nvSpPr>
        <p:spPr>
          <a:xfrm>
            <a:off x="8102203" y="4138612"/>
            <a:ext cx="1022747" cy="994172"/>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5"/>
          <p:cNvSpPr/>
          <p:nvPr/>
        </p:nvSpPr>
        <p:spPr>
          <a:xfrm>
            <a:off x="8234362" y="4270772"/>
            <a:ext cx="890588" cy="862012"/>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5"/>
          <p:cNvSpPr/>
          <p:nvPr/>
        </p:nvSpPr>
        <p:spPr>
          <a:xfrm>
            <a:off x="8465343" y="4537472"/>
            <a:ext cx="659607" cy="595312"/>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5"/>
          <p:cNvSpPr txBox="1"/>
          <p:nvPr/>
        </p:nvSpPr>
        <p:spPr>
          <a:xfrm>
            <a:off x="319346" y="1707637"/>
            <a:ext cx="1267813" cy="1685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Advisement and appraisal for academic planning</a:t>
            </a:r>
            <a:endParaRPr sz="1350">
              <a:solidFill>
                <a:schemeClr val="dk1"/>
              </a:solidFill>
              <a:latin typeface="Rockwell"/>
              <a:ea typeface="Rockwell"/>
              <a:cs typeface="Rockwell"/>
              <a:sym typeface="Rockwell"/>
            </a:endParaRPr>
          </a:p>
        </p:txBody>
      </p:sp>
      <p:sp>
        <p:nvSpPr>
          <p:cNvPr id="1041" name="Google Shape;1041;p15"/>
          <p:cNvSpPr txBox="1"/>
          <p:nvPr/>
        </p:nvSpPr>
        <p:spPr>
          <a:xfrm>
            <a:off x="1753600" y="1713664"/>
            <a:ext cx="1597874" cy="20331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Providing counselling to students with disciplinary and/or attendance concerns</a:t>
            </a:r>
            <a:endParaRPr sz="1350">
              <a:solidFill>
                <a:schemeClr val="dk1"/>
              </a:solidFill>
              <a:latin typeface="Rockwell"/>
              <a:ea typeface="Rockwell"/>
              <a:cs typeface="Rockwell"/>
              <a:sym typeface="Rockwell"/>
            </a:endParaRPr>
          </a:p>
        </p:txBody>
      </p:sp>
      <p:sp>
        <p:nvSpPr>
          <p:cNvPr id="1042" name="Google Shape;1042;p15"/>
          <p:cNvSpPr txBox="1"/>
          <p:nvPr/>
        </p:nvSpPr>
        <p:spPr>
          <a:xfrm>
            <a:off x="3351473" y="1725298"/>
            <a:ext cx="1597874" cy="20331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Providing short-term individual and small-group counselling services to students</a:t>
            </a:r>
            <a:endParaRPr sz="1350">
              <a:solidFill>
                <a:schemeClr val="dk1"/>
              </a:solidFill>
              <a:latin typeface="Rockwell"/>
              <a:ea typeface="Rockwell"/>
              <a:cs typeface="Rockwell"/>
              <a:sym typeface="Rockwell"/>
            </a:endParaRPr>
          </a:p>
        </p:txBody>
      </p:sp>
      <p:sp>
        <p:nvSpPr>
          <p:cNvPr id="1043" name="Google Shape;1043;p15"/>
          <p:cNvSpPr txBox="1"/>
          <p:nvPr/>
        </p:nvSpPr>
        <p:spPr>
          <a:xfrm>
            <a:off x="298956" y="3818757"/>
            <a:ext cx="1267813" cy="1685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Building the Master Schedule</a:t>
            </a:r>
            <a:endParaRPr sz="1350">
              <a:solidFill>
                <a:schemeClr val="dk1"/>
              </a:solidFill>
              <a:latin typeface="Rockwell"/>
              <a:ea typeface="Rockwell"/>
              <a:cs typeface="Rockwell"/>
              <a:sym typeface="Rockwell"/>
            </a:endParaRPr>
          </a:p>
          <a:p>
            <a:pPr indent="0" lvl="0" marL="0" marR="0" rtl="0" algn="ctr">
              <a:lnSpc>
                <a:spcPct val="90000"/>
              </a:lnSpc>
              <a:spcBef>
                <a:spcPts val="750"/>
              </a:spcBef>
              <a:spcAft>
                <a:spcPts val="0"/>
              </a:spcAft>
              <a:buNone/>
            </a:pPr>
            <a:r>
              <a:t/>
            </a:r>
            <a:endParaRPr sz="1200">
              <a:solidFill>
                <a:schemeClr val="dk1"/>
              </a:solidFill>
              <a:latin typeface="Gill Sans"/>
              <a:ea typeface="Gill Sans"/>
              <a:cs typeface="Gill Sans"/>
              <a:sym typeface="Gill Sans"/>
            </a:endParaRPr>
          </a:p>
        </p:txBody>
      </p:sp>
      <p:sp>
        <p:nvSpPr>
          <p:cNvPr id="1044" name="Google Shape;1044;p15"/>
          <p:cNvSpPr txBox="1"/>
          <p:nvPr/>
        </p:nvSpPr>
        <p:spPr>
          <a:xfrm>
            <a:off x="1857388" y="3830080"/>
            <a:ext cx="1267813" cy="1685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Performing disciplinary actions or assigning consequences</a:t>
            </a:r>
            <a:endParaRPr sz="1350">
              <a:solidFill>
                <a:schemeClr val="dk1"/>
              </a:solidFill>
              <a:latin typeface="Rockwell"/>
              <a:ea typeface="Rockwell"/>
              <a:cs typeface="Rockwell"/>
              <a:sym typeface="Rockwell"/>
            </a:endParaRPr>
          </a:p>
        </p:txBody>
      </p:sp>
      <p:sp>
        <p:nvSpPr>
          <p:cNvPr id="1045" name="Google Shape;1045;p15"/>
          <p:cNvSpPr txBox="1"/>
          <p:nvPr/>
        </p:nvSpPr>
        <p:spPr>
          <a:xfrm>
            <a:off x="3516504" y="3830080"/>
            <a:ext cx="1267813" cy="1685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Providing long-term counselling in schools to address psychological disorders</a:t>
            </a:r>
            <a:endParaRPr sz="1350">
              <a:solidFill>
                <a:schemeClr val="dk1"/>
              </a:solidFill>
              <a:latin typeface="Rockwell"/>
              <a:ea typeface="Rockwell"/>
              <a:cs typeface="Rockwell"/>
              <a:sym typeface="Rockwell"/>
            </a:endParaRPr>
          </a:p>
        </p:txBody>
      </p:sp>
      <p:sp>
        <p:nvSpPr>
          <p:cNvPr id="1046" name="Google Shape;1046;p15"/>
          <p:cNvSpPr txBox="1"/>
          <p:nvPr>
            <p:ph idx="12" type="sldNum"/>
          </p:nvPr>
        </p:nvSpPr>
        <p:spPr>
          <a:xfrm>
            <a:off x="6457950" y="4767263"/>
            <a:ext cx="2057400" cy="273844"/>
          </a:xfrm>
          <a:prstGeom prst="rect">
            <a:avLst/>
          </a:prstGeom>
          <a:noFill/>
          <a:ln>
            <a:noFill/>
          </a:ln>
        </p:spPr>
        <p:txBody>
          <a:bodyPr anchorCtr="0" anchor="ctr" bIns="34275" lIns="68550" spcFirstLastPara="1" rIns="68550" wrap="square" tIns="34275">
            <a:noAutofit/>
          </a:bodyPr>
          <a:lstStyle/>
          <a:p>
            <a:pPr indent="0" lvl="0" marL="0" rtl="0" algn="r">
              <a:spcBef>
                <a:spcPts val="0"/>
              </a:spcBef>
              <a:spcAft>
                <a:spcPts val="0"/>
              </a:spcAft>
              <a:buClr>
                <a:srgbClr val="888888"/>
              </a:buClr>
              <a:buSzPts val="700"/>
              <a:buFont typeface="Rockwell"/>
              <a:buNone/>
            </a:pPr>
            <a:fld id="{00000000-1234-1234-1234-123412341234}" type="slidenum">
              <a:rPr lang="en-US"/>
              <a:t>‹#›</a:t>
            </a:fld>
            <a:endParaRPr/>
          </a:p>
        </p:txBody>
      </p:sp>
      <p:sp>
        <p:nvSpPr>
          <p:cNvPr id="1047" name="Google Shape;1047;p15"/>
          <p:cNvSpPr/>
          <p:nvPr/>
        </p:nvSpPr>
        <p:spPr>
          <a:xfrm>
            <a:off x="341185" y="2769910"/>
            <a:ext cx="8428959" cy="291492"/>
          </a:xfrm>
          <a:prstGeom prst="rect">
            <a:avLst/>
          </a:prstGeom>
          <a:solidFill>
            <a:schemeClr val="accent1"/>
          </a:solidFill>
          <a:ln cap="flat" cmpd="sng" w="12700">
            <a:solidFill>
              <a:srgbClr val="98262B"/>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Gill Sans"/>
              <a:ea typeface="Gill Sans"/>
              <a:cs typeface="Gill Sans"/>
              <a:sym typeface="Gill Sans"/>
            </a:endParaRPr>
          </a:p>
        </p:txBody>
      </p:sp>
      <p:sp>
        <p:nvSpPr>
          <p:cNvPr id="1048" name="Google Shape;1048;p15"/>
          <p:cNvSpPr txBox="1"/>
          <p:nvPr/>
        </p:nvSpPr>
        <p:spPr>
          <a:xfrm>
            <a:off x="5072237" y="1725298"/>
            <a:ext cx="1597874" cy="20331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Consulting with teachers</a:t>
            </a:r>
            <a:endParaRPr sz="1350">
              <a:solidFill>
                <a:schemeClr val="dk1"/>
              </a:solidFill>
              <a:latin typeface="Rockwell"/>
              <a:ea typeface="Rockwell"/>
              <a:cs typeface="Rockwell"/>
              <a:sym typeface="Rockwell"/>
            </a:endParaRPr>
          </a:p>
        </p:txBody>
      </p:sp>
      <p:sp>
        <p:nvSpPr>
          <p:cNvPr id="1049" name="Google Shape;1049;p15"/>
          <p:cNvSpPr txBox="1"/>
          <p:nvPr/>
        </p:nvSpPr>
        <p:spPr>
          <a:xfrm>
            <a:off x="6793000" y="1715843"/>
            <a:ext cx="1597874" cy="20331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Analysing disaggregated schoolwide and school counselling program data</a:t>
            </a:r>
            <a:endParaRPr sz="1350">
              <a:solidFill>
                <a:schemeClr val="dk1"/>
              </a:solidFill>
              <a:latin typeface="Rockwell"/>
              <a:ea typeface="Rockwell"/>
              <a:cs typeface="Rockwell"/>
              <a:sym typeface="Rockwell"/>
            </a:endParaRPr>
          </a:p>
        </p:txBody>
      </p:sp>
      <p:sp>
        <p:nvSpPr>
          <p:cNvPr id="1050" name="Google Shape;1050;p15"/>
          <p:cNvSpPr txBox="1"/>
          <p:nvPr/>
        </p:nvSpPr>
        <p:spPr>
          <a:xfrm>
            <a:off x="5237267" y="3818757"/>
            <a:ext cx="1267813" cy="1685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Supervising classrooms or common areas</a:t>
            </a:r>
            <a:endParaRPr sz="1350">
              <a:solidFill>
                <a:schemeClr val="dk1"/>
              </a:solidFill>
              <a:latin typeface="Rockwell"/>
              <a:ea typeface="Rockwell"/>
              <a:cs typeface="Rockwell"/>
              <a:sym typeface="Rockwell"/>
            </a:endParaRPr>
          </a:p>
        </p:txBody>
      </p:sp>
      <p:sp>
        <p:nvSpPr>
          <p:cNvPr id="1051" name="Google Shape;1051;p15"/>
          <p:cNvSpPr txBox="1"/>
          <p:nvPr/>
        </p:nvSpPr>
        <p:spPr>
          <a:xfrm>
            <a:off x="6948994" y="3818446"/>
            <a:ext cx="1267813" cy="1685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US" sz="1200">
                <a:solidFill>
                  <a:schemeClr val="dk1"/>
                </a:solidFill>
                <a:latin typeface="Gill Sans"/>
                <a:ea typeface="Gill Sans"/>
                <a:cs typeface="Gill Sans"/>
                <a:sym typeface="Gill Sans"/>
              </a:rPr>
              <a:t>Serving as a data entry clerk</a:t>
            </a:r>
            <a:endParaRPr sz="1350">
              <a:solidFill>
                <a:schemeClr val="dk1"/>
              </a:solidFill>
              <a:latin typeface="Rockwell"/>
              <a:ea typeface="Rockwell"/>
              <a:cs typeface="Rockwell"/>
              <a:sym typeface="Rockwell"/>
            </a:endParaRPr>
          </a:p>
        </p:txBody>
      </p:sp>
      <p:sp>
        <p:nvSpPr>
          <p:cNvPr id="1052" name="Google Shape;1052;p15"/>
          <p:cNvSpPr txBox="1"/>
          <p:nvPr>
            <p:ph type="title"/>
          </p:nvPr>
        </p:nvSpPr>
        <p:spPr>
          <a:xfrm>
            <a:off x="298950" y="445025"/>
            <a:ext cx="8533200" cy="707400"/>
          </a:xfrm>
          <a:prstGeom prst="rect">
            <a:avLst/>
          </a:prstGeom>
          <a:noFill/>
          <a:ln>
            <a:noFill/>
          </a:ln>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102857"/>
              <a:buFont typeface="Calibri"/>
              <a:buNone/>
            </a:pPr>
            <a:r>
              <a:rPr lang="en-US">
                <a:solidFill>
                  <a:schemeClr val="accent1"/>
                </a:solidFill>
              </a:rPr>
              <a:t>Appropriate and Inappropriate Activities</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2000"/>
                                        <p:tgtEl>
                                          <p:spTgt spid="10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20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40"/>
                                        </p:tgtEl>
                                      </p:cBhvr>
                                    </p:animEffect>
                                    <p:set>
                                      <p:cBhvr>
                                        <p:cTn dur="1" fill="hold">
                                          <p:stCondLst>
                                            <p:cond delay="500"/>
                                          </p:stCondLst>
                                        </p:cTn>
                                        <p:tgtEl>
                                          <p:spTgt spid="10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43"/>
                                        </p:tgtEl>
                                      </p:cBhvr>
                                    </p:animEffect>
                                    <p:set>
                                      <p:cBhvr>
                                        <p:cTn dur="1" fill="hold">
                                          <p:stCondLst>
                                            <p:cond delay="500"/>
                                          </p:stCondLst>
                                        </p:cTn>
                                        <p:tgtEl>
                                          <p:spTgt spid="104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2000"/>
                                        <p:tgtEl>
                                          <p:spTgt spid="10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2000"/>
                                        <p:tgtEl>
                                          <p:spTgt spid="1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41"/>
                                        </p:tgtEl>
                                      </p:cBhvr>
                                    </p:animEffect>
                                    <p:set>
                                      <p:cBhvr>
                                        <p:cTn dur="1" fill="hold">
                                          <p:stCondLst>
                                            <p:cond delay="500"/>
                                          </p:stCondLst>
                                        </p:cTn>
                                        <p:tgtEl>
                                          <p:spTgt spid="10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44"/>
                                        </p:tgtEl>
                                      </p:cBhvr>
                                    </p:animEffect>
                                    <p:set>
                                      <p:cBhvr>
                                        <p:cTn dur="1" fill="hold">
                                          <p:stCondLst>
                                            <p:cond delay="500"/>
                                          </p:stCondLst>
                                        </p:cTn>
                                        <p:tgtEl>
                                          <p:spTgt spid="10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2000"/>
                                        <p:tgtEl>
                                          <p:spTgt spid="10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2000"/>
                                        <p:tgtEl>
                                          <p:spTgt spid="1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42"/>
                                        </p:tgtEl>
                                      </p:cBhvr>
                                    </p:animEffect>
                                    <p:set>
                                      <p:cBhvr>
                                        <p:cTn dur="1" fill="hold">
                                          <p:stCondLst>
                                            <p:cond delay="500"/>
                                          </p:stCondLst>
                                        </p:cTn>
                                        <p:tgtEl>
                                          <p:spTgt spid="10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45"/>
                                        </p:tgtEl>
                                      </p:cBhvr>
                                    </p:animEffect>
                                    <p:set>
                                      <p:cBhvr>
                                        <p:cTn dur="1" fill="hold">
                                          <p:stCondLst>
                                            <p:cond delay="500"/>
                                          </p:stCondLst>
                                        </p:cTn>
                                        <p:tgtEl>
                                          <p:spTgt spid="10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2000"/>
                                        <p:tgtEl>
                                          <p:spTgt spid="10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2000"/>
                                        <p:tgtEl>
                                          <p:spTgt spid="10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48"/>
                                        </p:tgtEl>
                                      </p:cBhvr>
                                    </p:animEffect>
                                    <p:set>
                                      <p:cBhvr>
                                        <p:cTn dur="1" fill="hold">
                                          <p:stCondLst>
                                            <p:cond delay="500"/>
                                          </p:stCondLst>
                                        </p:cTn>
                                        <p:tgtEl>
                                          <p:spTgt spid="10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50"/>
                                        </p:tgtEl>
                                      </p:cBhvr>
                                    </p:animEffect>
                                    <p:set>
                                      <p:cBhvr>
                                        <p:cTn dur="1" fill="hold">
                                          <p:stCondLst>
                                            <p:cond delay="500"/>
                                          </p:stCondLst>
                                        </p:cTn>
                                        <p:tgtEl>
                                          <p:spTgt spid="10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2000"/>
                                        <p:tgtEl>
                                          <p:spTgt spid="10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2000"/>
                                        <p:tgtEl>
                                          <p:spTgt spid="10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6" name="Shape 1056"/>
        <p:cNvGrpSpPr/>
        <p:nvPr/>
      </p:nvGrpSpPr>
      <p:grpSpPr>
        <a:xfrm>
          <a:off x="0" y="0"/>
          <a:ext cx="0" cy="0"/>
          <a:chOff x="0" y="0"/>
          <a:chExt cx="0" cy="0"/>
        </a:xfrm>
      </p:grpSpPr>
      <p:grpSp>
        <p:nvGrpSpPr>
          <p:cNvPr id="1057" name="Google Shape;1057;p16"/>
          <p:cNvGrpSpPr/>
          <p:nvPr/>
        </p:nvGrpSpPr>
        <p:grpSpPr>
          <a:xfrm>
            <a:off x="-313134" y="0"/>
            <a:ext cx="9438087" cy="5139928"/>
            <a:chOff x="-417513" y="0"/>
            <a:chExt cx="12584114" cy="6853238"/>
          </a:xfrm>
        </p:grpSpPr>
        <p:sp>
          <p:nvSpPr>
            <p:cNvPr id="1058" name="Google Shape;1058;p1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 name="Google Shape;1079;p16"/>
          <p:cNvGrpSpPr/>
          <p:nvPr/>
        </p:nvGrpSpPr>
        <p:grpSpPr>
          <a:xfrm>
            <a:off x="600108" y="1274691"/>
            <a:ext cx="2755857" cy="2602816"/>
            <a:chOff x="697883" y="1816768"/>
            <a:chExt cx="3674476" cy="3470421"/>
          </a:xfrm>
        </p:grpSpPr>
        <p:sp>
          <p:nvSpPr>
            <p:cNvPr id="1080" name="Google Shape;1080;p16"/>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6"/>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6"/>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3" name="Google Shape;1083;p16"/>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084" name="Google Shape;1084;p16"/>
          <p:cNvGrpSpPr/>
          <p:nvPr/>
        </p:nvGrpSpPr>
        <p:grpSpPr>
          <a:xfrm>
            <a:off x="-313134" y="0"/>
            <a:ext cx="9438087" cy="5139928"/>
            <a:chOff x="-417513" y="0"/>
            <a:chExt cx="12584114" cy="6853238"/>
          </a:xfrm>
        </p:grpSpPr>
        <p:sp>
          <p:nvSpPr>
            <p:cNvPr id="1085" name="Google Shape;1085;p1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86" name="Google Shape;1086;p1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87" name="Google Shape;1087;p1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88" name="Google Shape;1088;p1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9803"/>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89" name="Google Shape;1089;p1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9803"/>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0" name="Google Shape;1090;p1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9803"/>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1" name="Google Shape;1091;p1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2" name="Google Shape;1092;p1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3" name="Google Shape;1093;p1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4" name="Google Shape;1094;p1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5" name="Google Shape;1095;p1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6" name="Google Shape;1096;p1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7" name="Google Shape;1097;p1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8" name="Google Shape;1098;p1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99" name="Google Shape;1099;p1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00" name="Google Shape;1100;p1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9803"/>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01" name="Google Shape;1101;p1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9803"/>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02" name="Google Shape;1102;p1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03" name="Google Shape;1103;p1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04" name="Google Shape;1104;p1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05" name="Google Shape;1105;p1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106" name="Google Shape;1106;p16"/>
          <p:cNvSpPr txBox="1"/>
          <p:nvPr>
            <p:ph type="title"/>
          </p:nvPr>
        </p:nvSpPr>
        <p:spPr>
          <a:xfrm>
            <a:off x="678657" y="596645"/>
            <a:ext cx="7866411" cy="893184"/>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chemeClr val="dk2"/>
              </a:buClr>
              <a:buSzPct val="116129"/>
              <a:buFont typeface="Calibri"/>
              <a:buNone/>
            </a:pPr>
            <a:r>
              <a:rPr lang="en-US" sz="3100">
                <a:solidFill>
                  <a:schemeClr val="accent1"/>
                </a:solidFill>
              </a:rPr>
              <a:t>Engage Your Board - Foundational Topics to Share</a:t>
            </a:r>
            <a:endParaRPr>
              <a:solidFill>
                <a:schemeClr val="accent1"/>
              </a:solidFill>
            </a:endParaRPr>
          </a:p>
        </p:txBody>
      </p:sp>
      <p:sp>
        <p:nvSpPr>
          <p:cNvPr id="1107" name="Google Shape;1107;p16"/>
          <p:cNvSpPr/>
          <p:nvPr/>
        </p:nvSpPr>
        <p:spPr>
          <a:xfrm>
            <a:off x="702772" y="1687710"/>
            <a:ext cx="3719489" cy="2758678"/>
          </a:xfrm>
          <a:prstGeom prst="rect">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Meeting" id="1108" name="Google Shape;1108;p16"/>
          <p:cNvPicPr preferRelativeResize="0"/>
          <p:nvPr/>
        </p:nvPicPr>
        <p:blipFill rotWithShape="1">
          <a:blip r:embed="rId3">
            <a:alphaModFix/>
          </a:blip>
          <a:srcRect b="0" l="0" r="0" t="0"/>
          <a:stretch/>
        </p:blipFill>
        <p:spPr>
          <a:xfrm>
            <a:off x="1307502" y="1812035"/>
            <a:ext cx="2510028" cy="2510028"/>
          </a:xfrm>
          <a:prstGeom prst="rect">
            <a:avLst/>
          </a:prstGeom>
          <a:noFill/>
          <a:ln>
            <a:noFill/>
          </a:ln>
        </p:spPr>
      </p:pic>
      <p:sp>
        <p:nvSpPr>
          <p:cNvPr id="1109" name="Google Shape;1109;p16"/>
          <p:cNvSpPr txBox="1"/>
          <p:nvPr>
            <p:ph idx="1" type="body"/>
          </p:nvPr>
        </p:nvSpPr>
        <p:spPr>
          <a:xfrm>
            <a:off x="4785525" y="1671625"/>
            <a:ext cx="4093500" cy="2774700"/>
          </a:xfrm>
          <a:prstGeom prst="rect">
            <a:avLst/>
          </a:prstGeom>
          <a:noFill/>
          <a:ln>
            <a:noFill/>
          </a:ln>
        </p:spPr>
        <p:txBody>
          <a:bodyPr anchorCtr="0" anchor="ctr" bIns="45700" lIns="91425" spcFirstLastPara="1" rIns="91425" wrap="square" tIns="45700">
            <a:normAutofit lnSpcReduction="20000"/>
          </a:bodyPr>
          <a:lstStyle/>
          <a:p>
            <a:pPr indent="-355600" lvl="0" marL="457200" rtl="0" algn="l">
              <a:spcBef>
                <a:spcPts val="0"/>
              </a:spcBef>
              <a:spcAft>
                <a:spcPts val="0"/>
              </a:spcAft>
              <a:buSzPts val="2000"/>
              <a:buChar char="●"/>
            </a:pPr>
            <a:r>
              <a:rPr lang="en-US"/>
              <a:t>What kind of board do you have?</a:t>
            </a:r>
            <a:endParaRPr/>
          </a:p>
          <a:p>
            <a:pPr indent="-330200" lvl="1" marL="914400" rtl="0" algn="l">
              <a:spcBef>
                <a:spcPts val="0"/>
              </a:spcBef>
              <a:spcAft>
                <a:spcPts val="0"/>
              </a:spcAft>
              <a:buSzPts val="1600"/>
              <a:buChar char="○"/>
            </a:pPr>
            <a:r>
              <a:rPr lang="en-US"/>
              <a:t>Digital or paper</a:t>
            </a:r>
            <a:endParaRPr/>
          </a:p>
          <a:p>
            <a:pPr indent="-330200" lvl="1" marL="914400" rtl="0" algn="l">
              <a:spcBef>
                <a:spcPts val="0"/>
              </a:spcBef>
              <a:spcAft>
                <a:spcPts val="0"/>
              </a:spcAft>
              <a:buSzPts val="1600"/>
              <a:buChar char="○"/>
            </a:pPr>
            <a:r>
              <a:rPr lang="en-US"/>
              <a:t>What is the best way to share information</a:t>
            </a:r>
            <a:endParaRPr/>
          </a:p>
          <a:p>
            <a:pPr indent="-355600" lvl="0" marL="457200" rtl="0" algn="l">
              <a:spcBef>
                <a:spcPts val="0"/>
              </a:spcBef>
              <a:spcAft>
                <a:spcPts val="0"/>
              </a:spcAft>
              <a:buSzPts val="2000"/>
              <a:buChar char="●"/>
            </a:pPr>
            <a:r>
              <a:rPr lang="en-US"/>
              <a:t>What should you share?</a:t>
            </a:r>
            <a:endParaRPr/>
          </a:p>
          <a:p>
            <a:pPr indent="-330200" lvl="1" marL="914400" rtl="0" algn="l">
              <a:spcBef>
                <a:spcPts val="0"/>
              </a:spcBef>
              <a:spcAft>
                <a:spcPts val="0"/>
              </a:spcAft>
              <a:buSzPts val="1600"/>
              <a:buChar char="○"/>
            </a:pPr>
            <a:r>
              <a:rPr lang="en-US"/>
              <a:t>Goals of program</a:t>
            </a:r>
            <a:endParaRPr/>
          </a:p>
          <a:p>
            <a:pPr indent="-330200" lvl="1" marL="914400" rtl="0" algn="l">
              <a:spcBef>
                <a:spcPts val="0"/>
              </a:spcBef>
              <a:spcAft>
                <a:spcPts val="0"/>
              </a:spcAft>
              <a:buSzPts val="1600"/>
              <a:buChar char="○"/>
            </a:pPr>
            <a:r>
              <a:rPr lang="en-US"/>
              <a:t>Areas of expertise or training</a:t>
            </a:r>
            <a:endParaRPr/>
          </a:p>
          <a:p>
            <a:pPr indent="-330200" lvl="1" marL="914400" rtl="0" algn="l">
              <a:spcBef>
                <a:spcPts val="0"/>
              </a:spcBef>
              <a:spcAft>
                <a:spcPts val="0"/>
              </a:spcAft>
              <a:buSzPts val="1600"/>
              <a:buChar char="○"/>
            </a:pPr>
            <a:r>
              <a:rPr lang="en-US"/>
              <a:t>Areas of most need for students - needs being addressed or </a:t>
            </a:r>
            <a:br>
              <a:rPr lang="en-US"/>
            </a:br>
            <a:r>
              <a:rPr lang="en-US"/>
              <a:t>not addressed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3" name="Shape 1113"/>
        <p:cNvGrpSpPr/>
        <p:nvPr/>
      </p:nvGrpSpPr>
      <p:grpSpPr>
        <a:xfrm>
          <a:off x="0" y="0"/>
          <a:ext cx="0" cy="0"/>
          <a:chOff x="0" y="0"/>
          <a:chExt cx="0" cy="0"/>
        </a:xfrm>
      </p:grpSpPr>
      <p:grpSp>
        <p:nvGrpSpPr>
          <p:cNvPr id="1114" name="Google Shape;1114;p17"/>
          <p:cNvGrpSpPr/>
          <p:nvPr/>
        </p:nvGrpSpPr>
        <p:grpSpPr>
          <a:xfrm>
            <a:off x="-313134" y="0"/>
            <a:ext cx="9438087" cy="5139928"/>
            <a:chOff x="-417513" y="0"/>
            <a:chExt cx="12584114" cy="6853238"/>
          </a:xfrm>
        </p:grpSpPr>
        <p:sp>
          <p:nvSpPr>
            <p:cNvPr id="1115" name="Google Shape;1115;p1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6" name="Google Shape;1136;p17"/>
          <p:cNvGrpSpPr/>
          <p:nvPr/>
        </p:nvGrpSpPr>
        <p:grpSpPr>
          <a:xfrm>
            <a:off x="600108" y="1274691"/>
            <a:ext cx="2755857" cy="2602816"/>
            <a:chOff x="697883" y="1816768"/>
            <a:chExt cx="3674476" cy="3470421"/>
          </a:xfrm>
        </p:grpSpPr>
        <p:sp>
          <p:nvSpPr>
            <p:cNvPr id="1137" name="Google Shape;1137;p17"/>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7"/>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0" name="Google Shape;1140;p17"/>
          <p:cNvSpPr/>
          <p:nvPr/>
        </p:nvSpPr>
        <p:spPr>
          <a:xfrm>
            <a:off x="0" y="0"/>
            <a:ext cx="9144795" cy="5143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141" name="Google Shape;1141;p17"/>
          <p:cNvGrpSpPr/>
          <p:nvPr/>
        </p:nvGrpSpPr>
        <p:grpSpPr>
          <a:xfrm>
            <a:off x="-247255" y="-44532"/>
            <a:ext cx="9386886" cy="5192848"/>
            <a:chOff x="-329674" y="-51881"/>
            <a:chExt cx="12515851" cy="6923798"/>
          </a:xfrm>
        </p:grpSpPr>
        <p:sp>
          <p:nvSpPr>
            <p:cNvPr id="1142" name="Google Shape;1142;p17"/>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7"/>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7"/>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7"/>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7"/>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7"/>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7"/>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7"/>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7"/>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7"/>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7"/>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7"/>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7"/>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7"/>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7"/>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7"/>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7"/>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7"/>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7"/>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1" name="Google Shape;1161;p17"/>
          <p:cNvSpPr txBox="1"/>
          <p:nvPr>
            <p:ph type="title"/>
          </p:nvPr>
        </p:nvSpPr>
        <p:spPr>
          <a:xfrm>
            <a:off x="1610525" y="3570099"/>
            <a:ext cx="3519081" cy="1333371"/>
          </a:xfrm>
          <a:prstGeom prst="rect">
            <a:avLst/>
          </a:prstGeom>
          <a:noFill/>
          <a:ln>
            <a:noFill/>
          </a:ln>
        </p:spPr>
        <p:txBody>
          <a:bodyPr anchorCtr="0" anchor="ctr" bIns="228600" lIns="228600" spcFirstLastPara="1" rIns="228600" wrap="square" tIns="228600">
            <a:normAutofit/>
          </a:bodyPr>
          <a:lstStyle/>
          <a:p>
            <a:pPr indent="0" lvl="0" marL="0" rtl="0" algn="l">
              <a:lnSpc>
                <a:spcPct val="85000"/>
              </a:lnSpc>
              <a:spcBef>
                <a:spcPts val="0"/>
              </a:spcBef>
              <a:spcAft>
                <a:spcPts val="0"/>
              </a:spcAft>
              <a:buClr>
                <a:srgbClr val="FFFEFF"/>
              </a:buClr>
              <a:buSzPts val="3600"/>
              <a:buFont typeface="Calibri"/>
              <a:buNone/>
            </a:pPr>
            <a:r>
              <a:rPr lang="en-US" sz="3100">
                <a:solidFill>
                  <a:srgbClr val="FFFEFF"/>
                </a:solidFill>
              </a:rPr>
              <a:t>Summary of Success</a:t>
            </a:r>
            <a:endParaRPr/>
          </a:p>
        </p:txBody>
      </p:sp>
      <p:sp>
        <p:nvSpPr>
          <p:cNvPr id="1162" name="Google Shape;1162;p17"/>
          <p:cNvSpPr/>
          <p:nvPr/>
        </p:nvSpPr>
        <p:spPr>
          <a:xfrm>
            <a:off x="0" y="0"/>
            <a:ext cx="9144000" cy="3403368"/>
          </a:xfrm>
          <a:custGeom>
            <a:rect b="b" l="l" r="r" t="t"/>
            <a:pathLst>
              <a:path extrusionOk="0" h="4537825" w="12192000">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1163" name="Google Shape;1163;p17"/>
          <p:cNvPicPr preferRelativeResize="0"/>
          <p:nvPr/>
        </p:nvPicPr>
        <p:blipFill rotWithShape="1">
          <a:blip r:embed="rId3">
            <a:alphaModFix/>
          </a:blip>
          <a:srcRect b="930" l="32262" r="30907" t="15218"/>
          <a:stretch/>
        </p:blipFill>
        <p:spPr>
          <a:xfrm>
            <a:off x="1078959" y="503963"/>
            <a:ext cx="2039791" cy="2519331"/>
          </a:xfrm>
          <a:prstGeom prst="rect">
            <a:avLst/>
          </a:prstGeom>
          <a:noFill/>
          <a:ln>
            <a:noFill/>
          </a:ln>
        </p:spPr>
      </p:pic>
      <p:sp>
        <p:nvSpPr>
          <p:cNvPr id="1164" name="Google Shape;1164;p17"/>
          <p:cNvSpPr txBox="1"/>
          <p:nvPr>
            <p:ph idx="1" type="body"/>
          </p:nvPr>
        </p:nvSpPr>
        <p:spPr>
          <a:xfrm>
            <a:off x="3838825" y="784332"/>
            <a:ext cx="4711500" cy="2208300"/>
          </a:xfrm>
          <a:prstGeom prst="rect">
            <a:avLst/>
          </a:prstGeom>
          <a:noFill/>
          <a:ln>
            <a:noFill/>
          </a:ln>
        </p:spPr>
        <p:txBody>
          <a:bodyPr anchorCtr="0" anchor="ctr" bIns="45700" lIns="91425" spcFirstLastPara="1" rIns="91425" wrap="square" tIns="45700">
            <a:normAutofit lnSpcReduction="10000"/>
          </a:bodyPr>
          <a:lstStyle/>
          <a:p>
            <a:pPr indent="-342900" lvl="0" marL="457200" rtl="0" algn="l">
              <a:spcBef>
                <a:spcPts val="0"/>
              </a:spcBef>
              <a:spcAft>
                <a:spcPts val="0"/>
              </a:spcAft>
              <a:buClr>
                <a:schemeClr val="dk1"/>
              </a:buClr>
              <a:buSzPts val="1800"/>
              <a:buChar char="●"/>
            </a:pPr>
            <a:r>
              <a:rPr lang="en-US">
                <a:solidFill>
                  <a:schemeClr val="dk1"/>
                </a:solidFill>
              </a:rPr>
              <a:t>Summary sheet of success, </a:t>
            </a:r>
            <a:endParaRPr>
              <a:solidFill>
                <a:schemeClr val="dk1"/>
              </a:solidFill>
            </a:endParaRPr>
          </a:p>
          <a:p>
            <a:pPr indent="-342900" lvl="0" marL="457200" rtl="0" algn="l">
              <a:spcBef>
                <a:spcPts val="0"/>
              </a:spcBef>
              <a:spcAft>
                <a:spcPts val="0"/>
              </a:spcAft>
              <a:buClr>
                <a:schemeClr val="dk1"/>
              </a:buClr>
              <a:buSzPts val="1800"/>
              <a:buChar char="●"/>
            </a:pPr>
            <a:r>
              <a:rPr lang="en-US">
                <a:solidFill>
                  <a:schemeClr val="dk1"/>
                </a:solidFill>
              </a:rPr>
              <a:t>Goals, strategies, and outcomes</a:t>
            </a:r>
            <a:endParaRPr>
              <a:solidFill>
                <a:schemeClr val="dk1"/>
              </a:solidFill>
            </a:endParaRPr>
          </a:p>
          <a:p>
            <a:pPr indent="-342900" lvl="0" marL="457200" rtl="0" algn="l">
              <a:spcBef>
                <a:spcPts val="0"/>
              </a:spcBef>
              <a:spcAft>
                <a:spcPts val="0"/>
              </a:spcAft>
              <a:buClr>
                <a:schemeClr val="dk1"/>
              </a:buClr>
              <a:buSzPts val="1800"/>
              <a:buChar char="●"/>
            </a:pPr>
            <a:r>
              <a:rPr lang="en-US" u="sng">
                <a:solidFill>
                  <a:schemeClr val="hlink"/>
                </a:solidFill>
                <a:hlinkClick r:id="rId4"/>
              </a:rPr>
              <a:t>Hatching Results template</a:t>
            </a:r>
            <a:endParaRPr>
              <a:solidFill>
                <a:schemeClr val="dk1"/>
              </a:solidFill>
            </a:endParaRPr>
          </a:p>
          <a:p>
            <a:pPr indent="-342900" lvl="0" marL="457200" rtl="0" algn="l">
              <a:spcBef>
                <a:spcPts val="0"/>
              </a:spcBef>
              <a:spcAft>
                <a:spcPts val="0"/>
              </a:spcAft>
              <a:buClr>
                <a:schemeClr val="dk1"/>
              </a:buClr>
              <a:buSzPts val="1800"/>
              <a:buChar char="●"/>
            </a:pPr>
            <a:r>
              <a:rPr lang="en-US">
                <a:solidFill>
                  <a:schemeClr val="dk1"/>
                </a:solidFill>
              </a:rPr>
              <a:t>Consider including: ratio data, interventions, </a:t>
            </a:r>
            <a:br>
              <a:rPr lang="en-US">
                <a:solidFill>
                  <a:schemeClr val="dk1"/>
                </a:solidFill>
              </a:rPr>
            </a:br>
            <a:r>
              <a:rPr lang="en-US">
                <a:solidFill>
                  <a:schemeClr val="dk1"/>
                </a:solidFill>
              </a:rPr>
              <a:t>classroom lessons/topics covered, referrals, seen, </a:t>
            </a:r>
            <a:br>
              <a:rPr lang="en-US">
                <a:solidFill>
                  <a:schemeClr val="dk1"/>
                </a:solidFill>
              </a:rPr>
            </a:br>
            <a:r>
              <a:rPr lang="en-US">
                <a:solidFill>
                  <a:schemeClr val="dk1"/>
                </a:solidFill>
              </a:rPr>
              <a:t>how long does it take you to see referred students, </a:t>
            </a:r>
            <a:br>
              <a:rPr lang="en-US">
                <a:solidFill>
                  <a:schemeClr val="dk1"/>
                </a:solidFill>
              </a:rPr>
            </a:br>
            <a:r>
              <a:rPr lang="en-US">
                <a:solidFill>
                  <a:schemeClr val="dk1"/>
                </a:solidFill>
              </a:rPr>
              <a:t>goals section, % of time at various tiers, </a:t>
            </a:r>
            <a:br>
              <a:rPr lang="en-US">
                <a:solidFill>
                  <a:schemeClr val="dk1"/>
                </a:solidFill>
              </a:rPr>
            </a:br>
            <a:r>
              <a:rPr lang="en-US">
                <a:solidFill>
                  <a:schemeClr val="dk1"/>
                </a:solidFill>
              </a:rPr>
              <a:t>what community resources are available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68" name="Shape 1168"/>
        <p:cNvGrpSpPr/>
        <p:nvPr/>
      </p:nvGrpSpPr>
      <p:grpSpPr>
        <a:xfrm>
          <a:off x="0" y="0"/>
          <a:ext cx="0" cy="0"/>
          <a:chOff x="0" y="0"/>
          <a:chExt cx="0" cy="0"/>
        </a:xfrm>
      </p:grpSpPr>
      <p:grpSp>
        <p:nvGrpSpPr>
          <p:cNvPr id="1169" name="Google Shape;1169;p18"/>
          <p:cNvGrpSpPr/>
          <p:nvPr/>
        </p:nvGrpSpPr>
        <p:grpSpPr>
          <a:xfrm>
            <a:off x="-315468" y="0"/>
            <a:ext cx="9438087" cy="5139928"/>
            <a:chOff x="-417513" y="0"/>
            <a:chExt cx="12584114" cy="6853238"/>
          </a:xfrm>
        </p:grpSpPr>
        <p:sp>
          <p:nvSpPr>
            <p:cNvPr id="1170" name="Google Shape;1170;p1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91" name="Google Shape;1191;p18"/>
          <p:cNvPicPr preferRelativeResize="0"/>
          <p:nvPr/>
        </p:nvPicPr>
        <p:blipFill rotWithShape="1">
          <a:blip r:embed="rId3">
            <a:alphaModFix/>
          </a:blip>
          <a:srcRect b="765" l="31948" r="30873" t="13278"/>
          <a:stretch/>
        </p:blipFill>
        <p:spPr>
          <a:xfrm>
            <a:off x="485825" y="139311"/>
            <a:ext cx="3745607" cy="4697936"/>
          </a:xfrm>
          <a:prstGeom prst="rect">
            <a:avLst/>
          </a:prstGeom>
          <a:noFill/>
          <a:ln>
            <a:noFill/>
          </a:ln>
        </p:spPr>
      </p:pic>
      <p:pic>
        <p:nvPicPr>
          <p:cNvPr id="1192" name="Google Shape;1192;p18"/>
          <p:cNvPicPr preferRelativeResize="0"/>
          <p:nvPr/>
        </p:nvPicPr>
        <p:blipFill rotWithShape="1">
          <a:blip r:embed="rId4">
            <a:alphaModFix/>
          </a:blip>
          <a:srcRect b="930" l="32262" r="30907" t="15218"/>
          <a:stretch/>
        </p:blipFill>
        <p:spPr>
          <a:xfrm>
            <a:off x="4725562" y="171373"/>
            <a:ext cx="3779023" cy="46674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grpSp>
        <p:nvGrpSpPr>
          <p:cNvPr id="1197" name="Google Shape;1197;p19"/>
          <p:cNvGrpSpPr/>
          <p:nvPr/>
        </p:nvGrpSpPr>
        <p:grpSpPr>
          <a:xfrm>
            <a:off x="-313134" y="0"/>
            <a:ext cx="9438087" cy="5139928"/>
            <a:chOff x="-417513" y="0"/>
            <a:chExt cx="12584114" cy="6853238"/>
          </a:xfrm>
        </p:grpSpPr>
        <p:sp>
          <p:nvSpPr>
            <p:cNvPr id="1198" name="Google Shape;1198;p1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9" name="Google Shape;1219;p19"/>
          <p:cNvGrpSpPr/>
          <p:nvPr/>
        </p:nvGrpSpPr>
        <p:grpSpPr>
          <a:xfrm>
            <a:off x="600108" y="1274691"/>
            <a:ext cx="2755857" cy="2602816"/>
            <a:chOff x="697883" y="1816768"/>
            <a:chExt cx="3674476" cy="3470421"/>
          </a:xfrm>
        </p:grpSpPr>
        <p:sp>
          <p:nvSpPr>
            <p:cNvPr id="1220" name="Google Shape;1220;p19"/>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21" name="Google Shape;1221;p1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9"/>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3" name="Google Shape;1223;p19"/>
          <p:cNvSpPr/>
          <p:nvPr/>
        </p:nvSpPr>
        <p:spPr>
          <a:xfrm>
            <a:off x="0" y="0"/>
            <a:ext cx="9144000" cy="51519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224" name="Google Shape;1224;p19"/>
          <p:cNvGrpSpPr/>
          <p:nvPr/>
        </p:nvGrpSpPr>
        <p:grpSpPr>
          <a:xfrm>
            <a:off x="-313134" y="0"/>
            <a:ext cx="9438087" cy="5139928"/>
            <a:chOff x="-417513" y="0"/>
            <a:chExt cx="12584114" cy="6853238"/>
          </a:xfrm>
        </p:grpSpPr>
        <p:sp>
          <p:nvSpPr>
            <p:cNvPr id="1225" name="Google Shape;1225;p1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19"/>
          <p:cNvSpPr/>
          <p:nvPr/>
        </p:nvSpPr>
        <p:spPr>
          <a:xfrm>
            <a:off x="1442748" y="0"/>
            <a:ext cx="7701252" cy="51519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247" name="Google Shape;1247;p19"/>
          <p:cNvSpPr txBox="1"/>
          <p:nvPr>
            <p:ph type="title"/>
          </p:nvPr>
        </p:nvSpPr>
        <p:spPr>
          <a:xfrm>
            <a:off x="1690925" y="631025"/>
            <a:ext cx="7159800" cy="922800"/>
          </a:xfrm>
          <a:prstGeom prst="rect">
            <a:avLst/>
          </a:prstGeom>
          <a:noFill/>
          <a:ln>
            <a:noFill/>
          </a:ln>
        </p:spPr>
        <p:txBody>
          <a:bodyPr anchorCtr="0" anchor="t" bIns="228600" lIns="228600" spcFirstLastPara="1" rIns="228600" wrap="square" tIns="228600">
            <a:noAutofit/>
          </a:bodyPr>
          <a:lstStyle/>
          <a:p>
            <a:pPr indent="0" lvl="0" marL="0" rtl="0" algn="ctr">
              <a:spcBef>
                <a:spcPts val="0"/>
              </a:spcBef>
              <a:spcAft>
                <a:spcPts val="0"/>
              </a:spcAft>
              <a:buClr>
                <a:schemeClr val="accent1"/>
              </a:buClr>
              <a:buSzPts val="3240"/>
              <a:buFont typeface="Calibri"/>
              <a:buNone/>
            </a:pPr>
            <a:r>
              <a:rPr lang="en-US" sz="2950">
                <a:solidFill>
                  <a:schemeClr val="accent1"/>
                </a:solidFill>
              </a:rPr>
              <a:t>Conversations with Board Members</a:t>
            </a:r>
            <a:endParaRPr sz="2950">
              <a:solidFill>
                <a:schemeClr val="accent1"/>
              </a:solidFill>
            </a:endParaRPr>
          </a:p>
        </p:txBody>
      </p:sp>
      <p:sp>
        <p:nvSpPr>
          <p:cNvPr id="1248" name="Google Shape;1248;p19"/>
          <p:cNvSpPr/>
          <p:nvPr/>
        </p:nvSpPr>
        <p:spPr>
          <a:xfrm rot="5400000">
            <a:off x="1348427" y="716110"/>
            <a:ext cx="225581" cy="194466"/>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49" name="Google Shape;1249;p19"/>
          <p:cNvSpPr txBox="1"/>
          <p:nvPr>
            <p:ph idx="1" type="body"/>
          </p:nvPr>
        </p:nvSpPr>
        <p:spPr>
          <a:xfrm>
            <a:off x="2160375" y="1464525"/>
            <a:ext cx="5735400" cy="3311100"/>
          </a:xfrm>
          <a:prstGeom prst="rect">
            <a:avLst/>
          </a:prstGeom>
          <a:noFill/>
          <a:ln>
            <a:noFill/>
          </a:ln>
        </p:spPr>
        <p:txBody>
          <a:bodyPr anchorCtr="0" anchor="t" bIns="45700" lIns="91425" spcFirstLastPara="1" rIns="91425" wrap="square" tIns="45700">
            <a:normAutofit lnSpcReduction="10000"/>
          </a:bodyPr>
          <a:lstStyle/>
          <a:p>
            <a:pPr indent="-355600" lvl="0" marL="457200" rtl="0" algn="l">
              <a:spcBef>
                <a:spcPts val="0"/>
              </a:spcBef>
              <a:spcAft>
                <a:spcPts val="0"/>
              </a:spcAft>
              <a:buSzPts val="2000"/>
              <a:buChar char="●"/>
            </a:pPr>
            <a:r>
              <a:rPr lang="en-US"/>
              <a:t>Types</a:t>
            </a:r>
            <a:endParaRPr/>
          </a:p>
          <a:p>
            <a:pPr indent="-330200" lvl="1" marL="914400" rtl="0" algn="l">
              <a:spcBef>
                <a:spcPts val="0"/>
              </a:spcBef>
              <a:spcAft>
                <a:spcPts val="0"/>
              </a:spcAft>
              <a:buSzPts val="1600"/>
              <a:buChar char="○"/>
            </a:pPr>
            <a:r>
              <a:rPr lang="en-US"/>
              <a:t>Board presentations</a:t>
            </a:r>
            <a:endParaRPr/>
          </a:p>
          <a:p>
            <a:pPr indent="-323850" lvl="2" marL="1371600" rtl="0" algn="l">
              <a:spcBef>
                <a:spcPts val="0"/>
              </a:spcBef>
              <a:spcAft>
                <a:spcPts val="0"/>
              </a:spcAft>
              <a:buSzPts val="1500"/>
              <a:buChar char="■"/>
            </a:pPr>
            <a:r>
              <a:rPr lang="en-US"/>
              <a:t>Presentation during a board meeting to full board about your program</a:t>
            </a:r>
            <a:endParaRPr/>
          </a:p>
          <a:p>
            <a:pPr indent="-330200" lvl="1" marL="914400" rtl="0" algn="l">
              <a:spcBef>
                <a:spcPts val="0"/>
              </a:spcBef>
              <a:spcAft>
                <a:spcPts val="0"/>
              </a:spcAft>
              <a:buSzPts val="1600"/>
              <a:buChar char="○"/>
            </a:pPr>
            <a:r>
              <a:rPr lang="en-US"/>
              <a:t>Group presentations</a:t>
            </a:r>
            <a:endParaRPr/>
          </a:p>
          <a:p>
            <a:pPr indent="-323850" lvl="2" marL="1371600" rtl="0" algn="l">
              <a:spcBef>
                <a:spcPts val="0"/>
              </a:spcBef>
              <a:spcAft>
                <a:spcPts val="0"/>
              </a:spcAft>
              <a:buSzPts val="1500"/>
              <a:buChar char="■"/>
            </a:pPr>
            <a:r>
              <a:rPr lang="en-US"/>
              <a:t>Invite a non-quorum number of board members to visit (3 of 7 or 2 of 5)</a:t>
            </a:r>
            <a:endParaRPr/>
          </a:p>
          <a:p>
            <a:pPr indent="-330200" lvl="1" marL="914400" rtl="0" algn="l">
              <a:spcBef>
                <a:spcPts val="0"/>
              </a:spcBef>
              <a:spcAft>
                <a:spcPts val="0"/>
              </a:spcAft>
              <a:buSzPts val="1600"/>
              <a:buChar char="○"/>
            </a:pPr>
            <a:r>
              <a:rPr lang="en-US"/>
              <a:t>One on One Conversations</a:t>
            </a:r>
            <a:endParaRPr/>
          </a:p>
          <a:p>
            <a:pPr indent="-323850" lvl="2" marL="1371600" rtl="0" algn="l">
              <a:spcBef>
                <a:spcPts val="0"/>
              </a:spcBef>
              <a:spcAft>
                <a:spcPts val="0"/>
              </a:spcAft>
              <a:buSzPts val="1500"/>
              <a:buChar char="■"/>
            </a:pPr>
            <a:r>
              <a:rPr lang="en-US"/>
              <a:t>Chat with a single board member in person/email</a:t>
            </a:r>
            <a:endParaRPr/>
          </a:p>
          <a:p>
            <a:pPr indent="-355600" lvl="0" marL="457200" rtl="0" algn="l">
              <a:spcBef>
                <a:spcPts val="0"/>
              </a:spcBef>
              <a:spcAft>
                <a:spcPts val="0"/>
              </a:spcAft>
              <a:buSzPts val="2000"/>
              <a:buChar char="●"/>
            </a:pPr>
            <a:r>
              <a:rPr lang="en-US"/>
              <a:t>Why are you having the conversation?</a:t>
            </a:r>
            <a:endParaRPr/>
          </a:p>
          <a:p>
            <a:pPr indent="-330200" lvl="1" marL="914400" rtl="0" algn="l">
              <a:spcBef>
                <a:spcPts val="0"/>
              </a:spcBef>
              <a:spcAft>
                <a:spcPts val="0"/>
              </a:spcAft>
              <a:buSzPts val="1600"/>
              <a:buChar char="○"/>
            </a:pPr>
            <a:r>
              <a:rPr lang="en-US"/>
              <a:t>Board interest</a:t>
            </a:r>
            <a:endParaRPr/>
          </a:p>
          <a:p>
            <a:pPr indent="-330200" lvl="1" marL="914400" rtl="0" algn="l">
              <a:spcBef>
                <a:spcPts val="0"/>
              </a:spcBef>
              <a:spcAft>
                <a:spcPts val="0"/>
              </a:spcAft>
              <a:buSzPts val="1600"/>
              <a:buChar char="○"/>
            </a:pPr>
            <a:r>
              <a:rPr lang="en-US"/>
              <a:t>Counselor concerns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grpSp>
        <p:nvGrpSpPr>
          <p:cNvPr id="367" name="Google Shape;367;p2"/>
          <p:cNvGrpSpPr/>
          <p:nvPr/>
        </p:nvGrpSpPr>
        <p:grpSpPr>
          <a:xfrm>
            <a:off x="-313134" y="0"/>
            <a:ext cx="9438087" cy="5139928"/>
            <a:chOff x="-417513" y="0"/>
            <a:chExt cx="12584114" cy="6853238"/>
          </a:xfrm>
        </p:grpSpPr>
        <p:sp>
          <p:nvSpPr>
            <p:cNvPr id="368" name="Google Shape;368;p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
          <p:cNvGrpSpPr/>
          <p:nvPr/>
        </p:nvGrpSpPr>
        <p:grpSpPr>
          <a:xfrm>
            <a:off x="600108" y="1274691"/>
            <a:ext cx="2755857" cy="2602816"/>
            <a:chOff x="697883" y="1816768"/>
            <a:chExt cx="3674476" cy="3470421"/>
          </a:xfrm>
        </p:grpSpPr>
        <p:sp>
          <p:nvSpPr>
            <p:cNvPr id="390" name="Google Shape;390;p2"/>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91" name="Google Shape;391;p2"/>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2"/>
          <p:cNvSpPr/>
          <p:nvPr/>
        </p:nvSpPr>
        <p:spPr>
          <a:xfrm>
            <a:off x="0" y="0"/>
            <a:ext cx="9144000" cy="51519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394" name="Google Shape;394;p2"/>
          <p:cNvGrpSpPr/>
          <p:nvPr/>
        </p:nvGrpSpPr>
        <p:grpSpPr>
          <a:xfrm>
            <a:off x="-313134" y="0"/>
            <a:ext cx="9438087" cy="5139928"/>
            <a:chOff x="-417513" y="0"/>
            <a:chExt cx="12584114" cy="6853238"/>
          </a:xfrm>
        </p:grpSpPr>
        <p:sp>
          <p:nvSpPr>
            <p:cNvPr id="395" name="Google Shape;395;p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2"/>
          <p:cNvSpPr/>
          <p:nvPr/>
        </p:nvSpPr>
        <p:spPr>
          <a:xfrm>
            <a:off x="1442748" y="0"/>
            <a:ext cx="7701252" cy="51519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17" name="Google Shape;417;p2"/>
          <p:cNvSpPr txBox="1"/>
          <p:nvPr>
            <p:ph type="title"/>
          </p:nvPr>
        </p:nvSpPr>
        <p:spPr>
          <a:xfrm>
            <a:off x="2160363" y="631031"/>
            <a:ext cx="4673100" cy="922800"/>
          </a:xfrm>
          <a:prstGeom prst="rect">
            <a:avLst/>
          </a:prstGeom>
          <a:noFill/>
          <a:ln>
            <a:noFill/>
          </a:ln>
        </p:spPr>
        <p:txBody>
          <a:bodyPr anchorCtr="0" anchor="t" bIns="228600" lIns="228600" spcFirstLastPara="1" rIns="228600" wrap="square" tIns="228600">
            <a:normAutofit/>
          </a:bodyPr>
          <a:lstStyle/>
          <a:p>
            <a:pPr indent="0" lvl="0" marL="0" rtl="0" algn="l">
              <a:lnSpc>
                <a:spcPct val="85000"/>
              </a:lnSpc>
              <a:spcBef>
                <a:spcPts val="0"/>
              </a:spcBef>
              <a:spcAft>
                <a:spcPts val="0"/>
              </a:spcAft>
              <a:buClr>
                <a:schemeClr val="accent1"/>
              </a:buClr>
              <a:buSzPts val="3600"/>
              <a:buFont typeface="Calibri"/>
              <a:buNone/>
            </a:pPr>
            <a:r>
              <a:rPr lang="en-US">
                <a:solidFill>
                  <a:schemeClr val="accent1"/>
                </a:solidFill>
              </a:rPr>
              <a:t>Presenters</a:t>
            </a:r>
            <a:endParaRPr/>
          </a:p>
        </p:txBody>
      </p:sp>
      <p:sp>
        <p:nvSpPr>
          <p:cNvPr id="418" name="Google Shape;418;p2"/>
          <p:cNvSpPr/>
          <p:nvPr/>
        </p:nvSpPr>
        <p:spPr>
          <a:xfrm rot="5400000">
            <a:off x="1348427" y="716110"/>
            <a:ext cx="225581" cy="194466"/>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419" name="Google Shape;419;p2"/>
          <p:cNvSpPr txBox="1"/>
          <p:nvPr>
            <p:ph idx="1" type="body"/>
          </p:nvPr>
        </p:nvSpPr>
        <p:spPr>
          <a:xfrm>
            <a:off x="2160375" y="1686775"/>
            <a:ext cx="6768300" cy="2852100"/>
          </a:xfrm>
          <a:prstGeom prst="rect">
            <a:avLst/>
          </a:prstGeom>
          <a:noFill/>
          <a:ln>
            <a:noFill/>
          </a:ln>
        </p:spPr>
        <p:txBody>
          <a:bodyPr anchorCtr="0" anchor="t" bIns="45700" lIns="91425" spcFirstLastPara="1" rIns="91425" wrap="square" tIns="45700">
            <a:normAutofit/>
          </a:bodyPr>
          <a:lstStyle/>
          <a:p>
            <a:pPr indent="-355600" lvl="0" marL="457200" rtl="0" algn="l">
              <a:spcBef>
                <a:spcPts val="0"/>
              </a:spcBef>
              <a:spcAft>
                <a:spcPts val="0"/>
              </a:spcAft>
              <a:buSzPts val="2000"/>
              <a:buChar char="●"/>
            </a:pPr>
            <a:r>
              <a:rPr lang="en-US"/>
              <a:t>Lauren Cerqueira - ISCA Advocacy Chair</a:t>
            </a:r>
            <a:endParaRPr/>
          </a:p>
          <a:p>
            <a:pPr indent="-330200" lvl="1" marL="914400" rtl="0" algn="l">
              <a:spcBef>
                <a:spcPts val="0"/>
              </a:spcBef>
              <a:spcAft>
                <a:spcPts val="0"/>
              </a:spcAft>
              <a:buSzPts val="1600"/>
              <a:buChar char="○"/>
            </a:pPr>
            <a:r>
              <a:rPr lang="en-US"/>
              <a:t>School Counselor - Iowa City Community  Schools</a:t>
            </a:r>
            <a:endParaRPr/>
          </a:p>
          <a:p>
            <a:pPr indent="-355600" lvl="0" marL="457200" rtl="0" algn="l">
              <a:spcBef>
                <a:spcPts val="0"/>
              </a:spcBef>
              <a:spcAft>
                <a:spcPts val="0"/>
              </a:spcAft>
              <a:buSzPts val="2000"/>
              <a:buChar char="●"/>
            </a:pPr>
            <a:r>
              <a:rPr lang="en-US"/>
              <a:t>Melissa Murphy - ISCA Past President </a:t>
            </a:r>
            <a:endParaRPr/>
          </a:p>
          <a:p>
            <a:pPr indent="-330200" lvl="1" marL="914400" rtl="0" algn="l">
              <a:spcBef>
                <a:spcPts val="0"/>
              </a:spcBef>
              <a:spcAft>
                <a:spcPts val="0"/>
              </a:spcAft>
              <a:buSzPts val="1600"/>
              <a:buChar char="○"/>
            </a:pPr>
            <a:r>
              <a:rPr lang="en-US"/>
              <a:t>School Counselor - Springville Community Schools</a:t>
            </a:r>
            <a:endParaRPr/>
          </a:p>
          <a:p>
            <a:pPr indent="-355600" lvl="0" marL="457200" rtl="0" algn="l">
              <a:spcBef>
                <a:spcPts val="0"/>
              </a:spcBef>
              <a:spcAft>
                <a:spcPts val="0"/>
              </a:spcAft>
              <a:buSzPts val="2000"/>
              <a:buChar char="●"/>
            </a:pPr>
            <a:r>
              <a:rPr lang="en-US"/>
              <a:t>Brittania Morey - ISCA Ex-Officio Board Member</a:t>
            </a:r>
            <a:endParaRPr/>
          </a:p>
          <a:p>
            <a:pPr indent="-330200" lvl="1" marL="914400" rtl="0" algn="l">
              <a:spcBef>
                <a:spcPts val="0"/>
              </a:spcBef>
              <a:spcAft>
                <a:spcPts val="0"/>
              </a:spcAft>
              <a:buSzPts val="1600"/>
              <a:buChar char="○"/>
            </a:pPr>
            <a:r>
              <a:rPr lang="en-US"/>
              <a:t>Vice President Marketing &amp; Communications - ICAN</a:t>
            </a:r>
            <a:endParaRPr/>
          </a:p>
          <a:p>
            <a:pPr indent="-330200" lvl="1" marL="914400" rtl="0" algn="l">
              <a:spcBef>
                <a:spcPts val="0"/>
              </a:spcBef>
              <a:spcAft>
                <a:spcPts val="0"/>
              </a:spcAft>
              <a:buSzPts val="1600"/>
              <a:buChar char="○"/>
            </a:pPr>
            <a:r>
              <a:rPr lang="en-US"/>
              <a:t>President - Linn-Mar Community School District Board of Education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3" name="Shape 1253"/>
        <p:cNvGrpSpPr/>
        <p:nvPr/>
      </p:nvGrpSpPr>
      <p:grpSpPr>
        <a:xfrm>
          <a:off x="0" y="0"/>
          <a:ext cx="0" cy="0"/>
          <a:chOff x="0" y="0"/>
          <a:chExt cx="0" cy="0"/>
        </a:xfrm>
      </p:grpSpPr>
      <p:grpSp>
        <p:nvGrpSpPr>
          <p:cNvPr id="1254" name="Google Shape;1254;p20"/>
          <p:cNvGrpSpPr/>
          <p:nvPr/>
        </p:nvGrpSpPr>
        <p:grpSpPr>
          <a:xfrm>
            <a:off x="-313134" y="0"/>
            <a:ext cx="9438087" cy="5139928"/>
            <a:chOff x="-417513" y="0"/>
            <a:chExt cx="12584114" cy="6853238"/>
          </a:xfrm>
        </p:grpSpPr>
        <p:sp>
          <p:nvSpPr>
            <p:cNvPr id="1255" name="Google Shape;1255;p20"/>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0"/>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0"/>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0"/>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0"/>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0"/>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0"/>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0"/>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0"/>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6" name="Google Shape;1276;p20"/>
          <p:cNvGrpSpPr/>
          <p:nvPr/>
        </p:nvGrpSpPr>
        <p:grpSpPr>
          <a:xfrm>
            <a:off x="600108" y="1274691"/>
            <a:ext cx="2755857" cy="2602816"/>
            <a:chOff x="697883" y="1816768"/>
            <a:chExt cx="3674476" cy="3470421"/>
          </a:xfrm>
        </p:grpSpPr>
        <p:sp>
          <p:nvSpPr>
            <p:cNvPr id="1277" name="Google Shape;1277;p20"/>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0"/>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0"/>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0" name="Google Shape;1280;p20"/>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281" name="Google Shape;1281;p20"/>
          <p:cNvGrpSpPr/>
          <p:nvPr/>
        </p:nvGrpSpPr>
        <p:grpSpPr>
          <a:xfrm>
            <a:off x="-313134" y="0"/>
            <a:ext cx="9438087" cy="5139928"/>
            <a:chOff x="-417513" y="0"/>
            <a:chExt cx="12584114" cy="6853238"/>
          </a:xfrm>
        </p:grpSpPr>
        <p:sp>
          <p:nvSpPr>
            <p:cNvPr id="1282" name="Google Shape;1282;p20"/>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3" name="Google Shape;1283;p2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4" name="Google Shape;1284;p2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5" name="Google Shape;1285;p20"/>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6" name="Google Shape;1286;p2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7" name="Google Shape;1287;p2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8" name="Google Shape;1288;p20"/>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89" name="Google Shape;1289;p2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0" name="Google Shape;1290;p2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1" name="Google Shape;1291;p20"/>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2" name="Google Shape;1292;p2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3" name="Google Shape;1293;p20"/>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4" name="Google Shape;1294;p2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5" name="Google Shape;1295;p20"/>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6" name="Google Shape;1296;p2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7" name="Google Shape;1297;p20"/>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8" name="Google Shape;1298;p20"/>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99" name="Google Shape;1299;p20"/>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300" name="Google Shape;1300;p2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301" name="Google Shape;1301;p2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302" name="Google Shape;1302;p2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303" name="Google Shape;1303;p20"/>
          <p:cNvSpPr txBox="1"/>
          <p:nvPr>
            <p:ph type="title"/>
          </p:nvPr>
        </p:nvSpPr>
        <p:spPr>
          <a:xfrm>
            <a:off x="445725" y="599150"/>
            <a:ext cx="8164500" cy="786600"/>
          </a:xfrm>
          <a:prstGeom prst="rect">
            <a:avLst/>
          </a:prstGeom>
          <a:noFill/>
          <a:ln>
            <a:noFill/>
          </a:ln>
        </p:spPr>
        <p:txBody>
          <a:bodyPr anchorCtr="0" anchor="ctr" bIns="228600" lIns="228600" spcFirstLastPara="1" rIns="228600" wrap="square" tIns="228600">
            <a:normAutofit fontScale="90000"/>
          </a:bodyPr>
          <a:lstStyle/>
          <a:p>
            <a:pPr indent="0" lvl="0" marL="0" rtl="0" algn="ctr">
              <a:spcBef>
                <a:spcPts val="0"/>
              </a:spcBef>
              <a:spcAft>
                <a:spcPts val="0"/>
              </a:spcAft>
              <a:buClr>
                <a:schemeClr val="dk1"/>
              </a:buClr>
              <a:buSzPct val="102857"/>
              <a:buFont typeface="Calibri"/>
              <a:buNone/>
            </a:pPr>
            <a:r>
              <a:rPr lang="en-US">
                <a:solidFill>
                  <a:schemeClr val="accent1"/>
                </a:solidFill>
              </a:rPr>
              <a:t>Engage Your Board - Meeting Presentations</a:t>
            </a:r>
            <a:endParaRPr>
              <a:solidFill>
                <a:schemeClr val="accent1"/>
              </a:solidFill>
            </a:endParaRPr>
          </a:p>
        </p:txBody>
      </p:sp>
      <p:grpSp>
        <p:nvGrpSpPr>
          <p:cNvPr id="1304" name="Google Shape;1304;p20"/>
          <p:cNvGrpSpPr/>
          <p:nvPr/>
        </p:nvGrpSpPr>
        <p:grpSpPr>
          <a:xfrm>
            <a:off x="611934" y="1569926"/>
            <a:ext cx="7920132" cy="2978212"/>
            <a:chOff x="6143" y="76694"/>
            <a:chExt cx="7920132" cy="2978212"/>
          </a:xfrm>
        </p:grpSpPr>
        <p:sp>
          <p:nvSpPr>
            <p:cNvPr id="1305" name="Google Shape;1305;p20"/>
            <p:cNvSpPr/>
            <p:nvPr/>
          </p:nvSpPr>
          <p:spPr>
            <a:xfrm>
              <a:off x="1189611" y="76694"/>
              <a:ext cx="1274504" cy="127450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0"/>
            <p:cNvSpPr/>
            <p:nvPr/>
          </p:nvSpPr>
          <p:spPr>
            <a:xfrm>
              <a:off x="6143" y="1479261"/>
              <a:ext cx="3641440" cy="5462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0"/>
            <p:cNvSpPr txBox="1"/>
            <p:nvPr/>
          </p:nvSpPr>
          <p:spPr>
            <a:xfrm>
              <a:off x="6143" y="1479261"/>
              <a:ext cx="3641440" cy="54621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Rockwell"/>
                <a:buNone/>
              </a:pPr>
              <a:r>
                <a:rPr b="1" lang="en-US" sz="2000">
                  <a:solidFill>
                    <a:schemeClr val="dk1"/>
                  </a:solidFill>
                  <a:latin typeface="Rockwell"/>
                  <a:ea typeface="Rockwell"/>
                  <a:cs typeface="Rockwell"/>
                  <a:sym typeface="Rockwell"/>
                </a:rPr>
                <a:t>Make presentation interactive</a:t>
              </a:r>
              <a:endParaRPr/>
            </a:p>
          </p:txBody>
        </p:sp>
        <p:sp>
          <p:nvSpPr>
            <p:cNvPr id="1308" name="Google Shape;1308;p20"/>
            <p:cNvSpPr/>
            <p:nvPr/>
          </p:nvSpPr>
          <p:spPr>
            <a:xfrm>
              <a:off x="6143" y="2085041"/>
              <a:ext cx="3641440" cy="96986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0"/>
            <p:cNvSpPr/>
            <p:nvPr/>
          </p:nvSpPr>
          <p:spPr>
            <a:xfrm>
              <a:off x="5468303" y="76694"/>
              <a:ext cx="1274504" cy="127450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0"/>
            <p:cNvSpPr/>
            <p:nvPr/>
          </p:nvSpPr>
          <p:spPr>
            <a:xfrm>
              <a:off x="4284835" y="1479261"/>
              <a:ext cx="3641440" cy="5462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0"/>
            <p:cNvSpPr txBox="1"/>
            <p:nvPr/>
          </p:nvSpPr>
          <p:spPr>
            <a:xfrm>
              <a:off x="4284835" y="1479261"/>
              <a:ext cx="3641440" cy="54621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Rockwell"/>
                <a:buNone/>
              </a:pPr>
              <a:r>
                <a:rPr b="1" lang="en-US" sz="2000">
                  <a:solidFill>
                    <a:schemeClr val="dk1"/>
                  </a:solidFill>
                  <a:latin typeface="Rockwell"/>
                  <a:ea typeface="Rockwell"/>
                  <a:cs typeface="Rockwell"/>
                  <a:sym typeface="Rockwell"/>
                </a:rPr>
                <a:t>Show, don’t tell, about school counseling</a:t>
              </a:r>
              <a:endParaRPr/>
            </a:p>
          </p:txBody>
        </p:sp>
        <p:sp>
          <p:nvSpPr>
            <p:cNvPr id="1312" name="Google Shape;1312;p20"/>
            <p:cNvSpPr/>
            <p:nvPr/>
          </p:nvSpPr>
          <p:spPr>
            <a:xfrm>
              <a:off x="4284835" y="2085041"/>
              <a:ext cx="3641440" cy="96986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0"/>
            <p:cNvSpPr txBox="1"/>
            <p:nvPr/>
          </p:nvSpPr>
          <p:spPr>
            <a:xfrm>
              <a:off x="4284835" y="2085041"/>
              <a:ext cx="3641440" cy="96986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Rockwell"/>
                <a:buNone/>
              </a:pPr>
              <a:r>
                <a:rPr lang="en-US" sz="1500">
                  <a:solidFill>
                    <a:schemeClr val="dk1"/>
                  </a:solidFill>
                  <a:latin typeface="Rockwell"/>
                  <a:ea typeface="Rockwell"/>
                  <a:cs typeface="Rockwell"/>
                  <a:sym typeface="Rockwell"/>
                </a:rPr>
                <a:t>Community Circles</a:t>
              </a:r>
              <a:endParaRPr/>
            </a:p>
            <a:p>
              <a:pPr indent="0" lvl="0" marL="0" marR="0" rtl="0" algn="ctr">
                <a:lnSpc>
                  <a:spcPct val="90000"/>
                </a:lnSpc>
                <a:spcBef>
                  <a:spcPts val="525"/>
                </a:spcBef>
                <a:spcAft>
                  <a:spcPts val="0"/>
                </a:spcAft>
                <a:buClr>
                  <a:schemeClr val="dk1"/>
                </a:buClr>
                <a:buSzPts val="1500"/>
                <a:buFont typeface="Rockwell"/>
                <a:buNone/>
              </a:pPr>
              <a:r>
                <a:rPr lang="en-US" sz="1500">
                  <a:solidFill>
                    <a:schemeClr val="dk1"/>
                  </a:solidFill>
                  <a:latin typeface="Rockwell"/>
                  <a:ea typeface="Rockwell"/>
                  <a:cs typeface="Rockwell"/>
                  <a:sym typeface="Rockwell"/>
                </a:rPr>
                <a:t>Introduce and Discuss </a:t>
              </a:r>
              <a:endParaRPr/>
            </a:p>
            <a:p>
              <a:pPr indent="0" lvl="0" marL="0" marR="0" rtl="0" algn="ctr">
                <a:lnSpc>
                  <a:spcPct val="90000"/>
                </a:lnSpc>
                <a:spcBef>
                  <a:spcPts val="525"/>
                </a:spcBef>
                <a:spcAft>
                  <a:spcPts val="0"/>
                </a:spcAft>
                <a:buClr>
                  <a:schemeClr val="dk1"/>
                </a:buClr>
                <a:buSzPts val="1500"/>
                <a:buFont typeface="Rockwell"/>
                <a:buNone/>
              </a:pPr>
              <a:r>
                <a:rPr lang="en-US" sz="1500">
                  <a:solidFill>
                    <a:schemeClr val="dk1"/>
                  </a:solidFill>
                  <a:latin typeface="Rockwell"/>
                  <a:ea typeface="Rockwell"/>
                  <a:cs typeface="Rockwell"/>
                  <a:sym typeface="Rockwell"/>
                </a:rPr>
                <a:t>Examples - MTMDSS, Appropriate/Inappropriate Duties</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7" name="Shape 1317"/>
        <p:cNvGrpSpPr/>
        <p:nvPr/>
      </p:nvGrpSpPr>
      <p:grpSpPr>
        <a:xfrm>
          <a:off x="0" y="0"/>
          <a:ext cx="0" cy="0"/>
          <a:chOff x="0" y="0"/>
          <a:chExt cx="0" cy="0"/>
        </a:xfrm>
      </p:grpSpPr>
      <p:grpSp>
        <p:nvGrpSpPr>
          <p:cNvPr id="1318" name="Google Shape;1318;p23"/>
          <p:cNvGrpSpPr/>
          <p:nvPr/>
        </p:nvGrpSpPr>
        <p:grpSpPr>
          <a:xfrm>
            <a:off x="-313134" y="0"/>
            <a:ext cx="9438087" cy="5139928"/>
            <a:chOff x="-417513" y="0"/>
            <a:chExt cx="12584114" cy="6853238"/>
          </a:xfrm>
        </p:grpSpPr>
        <p:sp>
          <p:nvSpPr>
            <p:cNvPr id="1319" name="Google Shape;1319;p2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0" name="Google Shape;1340;p23"/>
          <p:cNvGrpSpPr/>
          <p:nvPr/>
        </p:nvGrpSpPr>
        <p:grpSpPr>
          <a:xfrm>
            <a:off x="600108" y="1274691"/>
            <a:ext cx="2755857" cy="2602816"/>
            <a:chOff x="697883" y="1816768"/>
            <a:chExt cx="3674476" cy="3470421"/>
          </a:xfrm>
        </p:grpSpPr>
        <p:sp>
          <p:nvSpPr>
            <p:cNvPr id="1341" name="Google Shape;1341;p23"/>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3"/>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3"/>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4" name="Google Shape;1344;p23"/>
          <p:cNvSpPr/>
          <p:nvPr/>
        </p:nvSpPr>
        <p:spPr>
          <a:xfrm>
            <a:off x="0" y="0"/>
            <a:ext cx="9144795" cy="5143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grpSp>
        <p:nvGrpSpPr>
          <p:cNvPr id="1345" name="Google Shape;1345;p23"/>
          <p:cNvGrpSpPr/>
          <p:nvPr/>
        </p:nvGrpSpPr>
        <p:grpSpPr>
          <a:xfrm>
            <a:off x="-247255" y="-44532"/>
            <a:ext cx="9386886" cy="5192848"/>
            <a:chOff x="-329674" y="-51881"/>
            <a:chExt cx="12515851" cy="6923798"/>
          </a:xfrm>
        </p:grpSpPr>
        <p:sp>
          <p:nvSpPr>
            <p:cNvPr id="1346" name="Google Shape;1346;p23"/>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3"/>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3"/>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3"/>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3"/>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3"/>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3"/>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3"/>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3"/>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3"/>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3"/>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3"/>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3"/>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3"/>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3"/>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3"/>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3"/>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3"/>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3"/>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5" name="Google Shape;1365;p23"/>
          <p:cNvSpPr txBox="1"/>
          <p:nvPr>
            <p:ph type="title"/>
          </p:nvPr>
        </p:nvSpPr>
        <p:spPr>
          <a:xfrm>
            <a:off x="1610525" y="3570099"/>
            <a:ext cx="3519081" cy="1333371"/>
          </a:xfrm>
          <a:prstGeom prst="rect">
            <a:avLst/>
          </a:prstGeom>
          <a:noFill/>
          <a:ln>
            <a:noFill/>
          </a:ln>
        </p:spPr>
        <p:txBody>
          <a:bodyPr anchorCtr="0" anchor="ctr" bIns="228600" lIns="228600" spcFirstLastPara="1" rIns="228600" wrap="square" tIns="228600">
            <a:normAutofit/>
          </a:bodyPr>
          <a:lstStyle/>
          <a:p>
            <a:pPr indent="0" lvl="0" marL="0" rtl="0" algn="l">
              <a:lnSpc>
                <a:spcPct val="85000"/>
              </a:lnSpc>
              <a:spcBef>
                <a:spcPts val="0"/>
              </a:spcBef>
              <a:spcAft>
                <a:spcPts val="0"/>
              </a:spcAft>
              <a:buClr>
                <a:srgbClr val="FFFEFF"/>
              </a:buClr>
              <a:buSzPts val="3600"/>
              <a:buFont typeface="Calibri"/>
              <a:buNone/>
            </a:pPr>
            <a:r>
              <a:rPr lang="en-US" sz="3100">
                <a:solidFill>
                  <a:srgbClr val="FFFEFF"/>
                </a:solidFill>
              </a:rPr>
              <a:t>Community Circles</a:t>
            </a:r>
            <a:endParaRPr/>
          </a:p>
        </p:txBody>
      </p:sp>
      <p:sp>
        <p:nvSpPr>
          <p:cNvPr id="1366" name="Google Shape;1366;p23"/>
          <p:cNvSpPr/>
          <p:nvPr/>
        </p:nvSpPr>
        <p:spPr>
          <a:xfrm>
            <a:off x="0" y="0"/>
            <a:ext cx="9144000" cy="3403368"/>
          </a:xfrm>
          <a:custGeom>
            <a:rect b="b" l="l" r="r" t="t"/>
            <a:pathLst>
              <a:path extrusionOk="0" h="4537825" w="12192000">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pic>
        <p:nvPicPr>
          <p:cNvPr descr="A tree with green leaves&#10;&#10;Description automatically generated with low confidence" id="1367" name="Google Shape;1367;p23"/>
          <p:cNvPicPr preferRelativeResize="0"/>
          <p:nvPr/>
        </p:nvPicPr>
        <p:blipFill rotWithShape="1">
          <a:blip r:embed="rId3">
            <a:alphaModFix/>
          </a:blip>
          <a:srcRect b="0" l="0" r="0" t="0"/>
          <a:stretch/>
        </p:blipFill>
        <p:spPr>
          <a:xfrm>
            <a:off x="111613" y="862002"/>
            <a:ext cx="2804132" cy="1471439"/>
          </a:xfrm>
          <a:prstGeom prst="rect">
            <a:avLst/>
          </a:prstGeom>
          <a:noFill/>
          <a:ln>
            <a:noFill/>
          </a:ln>
        </p:spPr>
      </p:pic>
      <p:pic>
        <p:nvPicPr>
          <p:cNvPr id="1368" name="Google Shape;1368;p23"/>
          <p:cNvPicPr preferRelativeResize="0"/>
          <p:nvPr/>
        </p:nvPicPr>
        <p:blipFill rotWithShape="1">
          <a:blip r:embed="rId4">
            <a:alphaModFix/>
          </a:blip>
          <a:srcRect b="0" l="0" r="0" t="0"/>
          <a:stretch/>
        </p:blipFill>
        <p:spPr>
          <a:xfrm>
            <a:off x="3807326" y="612788"/>
            <a:ext cx="1395594" cy="1860795"/>
          </a:xfrm>
          <a:prstGeom prst="rect">
            <a:avLst/>
          </a:prstGeom>
          <a:noFill/>
          <a:ln>
            <a:noFill/>
          </a:ln>
        </p:spPr>
      </p:pic>
      <p:pic>
        <p:nvPicPr>
          <p:cNvPr id="1369" name="Google Shape;1369;p23"/>
          <p:cNvPicPr preferRelativeResize="0"/>
          <p:nvPr/>
        </p:nvPicPr>
        <p:blipFill rotWithShape="1">
          <a:blip r:embed="rId5">
            <a:alphaModFix/>
          </a:blip>
          <a:srcRect b="0" l="0" r="0" t="0"/>
          <a:stretch/>
        </p:blipFill>
        <p:spPr>
          <a:xfrm>
            <a:off x="5793666" y="903466"/>
            <a:ext cx="2804131" cy="1449431"/>
          </a:xfrm>
          <a:prstGeom prst="rect">
            <a:avLst/>
          </a:prstGeom>
          <a:noFill/>
          <a:ln>
            <a:noFill/>
          </a:ln>
        </p:spPr>
      </p:pic>
      <p:sp>
        <p:nvSpPr>
          <p:cNvPr id="1370" name="Google Shape;1370;p23"/>
          <p:cNvSpPr/>
          <p:nvPr/>
        </p:nvSpPr>
        <p:spPr>
          <a:xfrm>
            <a:off x="-795" y="2342194"/>
            <a:ext cx="9144795" cy="388656"/>
          </a:xfrm>
          <a:prstGeom prst="rect">
            <a:avLst/>
          </a:prstGeom>
          <a:solidFill>
            <a:schemeClr val="accent1"/>
          </a:solidFill>
          <a:ln cap="flat" cmpd="sng" w="12700">
            <a:solidFill>
              <a:srgbClr val="9826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Rockwell"/>
              <a:buNone/>
            </a:pPr>
            <a:r>
              <a:t/>
            </a:r>
            <a:endParaRPr sz="1800">
              <a:solidFill>
                <a:schemeClr val="lt1"/>
              </a:solidFill>
              <a:latin typeface="Gill Sans"/>
              <a:ea typeface="Gill Sans"/>
              <a:cs typeface="Gill Sans"/>
              <a:sym typeface="Gill Sans"/>
            </a:endParaRPr>
          </a:p>
        </p:txBody>
      </p:sp>
      <p:sp>
        <p:nvSpPr>
          <p:cNvPr id="1371" name="Google Shape;1371;p23"/>
          <p:cNvSpPr txBox="1"/>
          <p:nvPr>
            <p:ph idx="1" type="body"/>
          </p:nvPr>
        </p:nvSpPr>
        <p:spPr>
          <a:xfrm>
            <a:off x="1142276" y="2370683"/>
            <a:ext cx="1632731" cy="424883"/>
          </a:xfrm>
          <a:prstGeom prst="rect">
            <a:avLst/>
          </a:prstGeom>
          <a:noFill/>
          <a:ln>
            <a:noFill/>
          </a:ln>
        </p:spPr>
        <p:txBody>
          <a:bodyPr anchorCtr="0" anchor="t" bIns="34275" lIns="0" spcFirstLastPara="1" rIns="68550" wrap="square" tIns="34275">
            <a:noAutofit/>
          </a:bodyPr>
          <a:lstStyle/>
          <a:p>
            <a:pPr indent="0" lvl="0" marL="0" rtl="0" algn="l">
              <a:lnSpc>
                <a:spcPct val="120000"/>
              </a:lnSpc>
              <a:spcBef>
                <a:spcPts val="0"/>
              </a:spcBef>
              <a:spcAft>
                <a:spcPts val="0"/>
              </a:spcAft>
              <a:buSzPts val="1800"/>
              <a:buNone/>
            </a:pPr>
            <a:r>
              <a:rPr lang="en-US"/>
              <a:t>Ancestry</a:t>
            </a:r>
            <a:endParaRPr/>
          </a:p>
        </p:txBody>
      </p:sp>
      <p:sp>
        <p:nvSpPr>
          <p:cNvPr id="1372" name="Google Shape;1372;p23"/>
          <p:cNvSpPr txBox="1"/>
          <p:nvPr/>
        </p:nvSpPr>
        <p:spPr>
          <a:xfrm>
            <a:off x="4129305" y="2356811"/>
            <a:ext cx="1632731" cy="424883"/>
          </a:xfrm>
          <a:prstGeom prst="rect">
            <a:avLst/>
          </a:prstGeom>
          <a:noFill/>
          <a:ln>
            <a:noFill/>
          </a:ln>
        </p:spPr>
        <p:txBody>
          <a:bodyPr anchorCtr="0" anchor="t" bIns="34275" lIns="0" spcFirstLastPara="1" rIns="68550" wrap="square" tIns="34275">
            <a:noAutofit/>
          </a:bodyPr>
          <a:lstStyle/>
          <a:p>
            <a:pPr indent="0" lvl="0" marL="0" marR="0" rtl="0" algn="l">
              <a:lnSpc>
                <a:spcPct val="120000"/>
              </a:lnSpc>
              <a:spcBef>
                <a:spcPts val="0"/>
              </a:spcBef>
              <a:spcAft>
                <a:spcPts val="0"/>
              </a:spcAft>
              <a:buClr>
                <a:schemeClr val="accent1"/>
              </a:buClr>
              <a:buSzPts val="1485"/>
              <a:buFont typeface="Noto Sans Symbols"/>
              <a:buNone/>
            </a:pPr>
            <a:r>
              <a:rPr lang="en-US" sz="1350">
                <a:solidFill>
                  <a:schemeClr val="lt1"/>
                </a:solidFill>
                <a:latin typeface="Rockwell"/>
                <a:ea typeface="Rockwell"/>
                <a:cs typeface="Rockwell"/>
                <a:sym typeface="Rockwell"/>
              </a:rPr>
              <a:t>Heritage</a:t>
            </a:r>
            <a:endParaRPr/>
          </a:p>
        </p:txBody>
      </p:sp>
      <p:sp>
        <p:nvSpPr>
          <p:cNvPr id="1373" name="Google Shape;1373;p23"/>
          <p:cNvSpPr txBox="1"/>
          <p:nvPr/>
        </p:nvSpPr>
        <p:spPr>
          <a:xfrm>
            <a:off x="7023288" y="2349334"/>
            <a:ext cx="1632731" cy="424883"/>
          </a:xfrm>
          <a:prstGeom prst="rect">
            <a:avLst/>
          </a:prstGeom>
          <a:noFill/>
          <a:ln>
            <a:noFill/>
          </a:ln>
        </p:spPr>
        <p:txBody>
          <a:bodyPr anchorCtr="0" anchor="t" bIns="34275" lIns="0" spcFirstLastPara="1" rIns="68550" wrap="square" tIns="34275">
            <a:noAutofit/>
          </a:bodyPr>
          <a:lstStyle/>
          <a:p>
            <a:pPr indent="0" lvl="0" marL="0" marR="0" rtl="0" algn="l">
              <a:lnSpc>
                <a:spcPct val="120000"/>
              </a:lnSpc>
              <a:spcBef>
                <a:spcPts val="0"/>
              </a:spcBef>
              <a:spcAft>
                <a:spcPts val="0"/>
              </a:spcAft>
              <a:buClr>
                <a:schemeClr val="accent1"/>
              </a:buClr>
              <a:buSzPts val="1485"/>
              <a:buFont typeface="Noto Sans Symbols"/>
              <a:buNone/>
            </a:pPr>
            <a:r>
              <a:rPr lang="en-US" sz="1350">
                <a:solidFill>
                  <a:schemeClr val="lt1"/>
                </a:solidFill>
                <a:latin typeface="Rockwell"/>
                <a:ea typeface="Rockwell"/>
                <a:cs typeface="Rockwell"/>
                <a:sym typeface="Rockwell"/>
              </a:rPr>
              <a:t>Home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7" name="Shape 1377"/>
        <p:cNvGrpSpPr/>
        <p:nvPr/>
      </p:nvGrpSpPr>
      <p:grpSpPr>
        <a:xfrm>
          <a:off x="0" y="0"/>
          <a:ext cx="0" cy="0"/>
          <a:chOff x="0" y="0"/>
          <a:chExt cx="0" cy="0"/>
        </a:xfrm>
      </p:grpSpPr>
      <p:sp>
        <p:nvSpPr>
          <p:cNvPr id="1378" name="Google Shape;1378;g170331efce9_1_61"/>
          <p:cNvSpPr/>
          <p:nvPr/>
        </p:nvSpPr>
        <p:spPr>
          <a:xfrm>
            <a:off x="363141" y="0"/>
            <a:ext cx="2565797" cy="513278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g170331efce9_1_61"/>
          <p:cNvSpPr/>
          <p:nvPr/>
        </p:nvSpPr>
        <p:spPr>
          <a:xfrm>
            <a:off x="448866" y="0"/>
            <a:ext cx="2038351" cy="513278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g170331efce9_1_61"/>
          <p:cNvSpPr/>
          <p:nvPr/>
        </p:nvSpPr>
        <p:spPr>
          <a:xfrm>
            <a:off x="196453" y="0"/>
            <a:ext cx="2208611" cy="513278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g170331efce9_1_61"/>
          <p:cNvSpPr/>
          <p:nvPr/>
        </p:nvSpPr>
        <p:spPr>
          <a:xfrm>
            <a:off x="-313134" y="0"/>
            <a:ext cx="1802605" cy="513278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g170331efce9_1_61"/>
          <p:cNvSpPr/>
          <p:nvPr/>
        </p:nvSpPr>
        <p:spPr>
          <a:xfrm>
            <a:off x="10716" y="7143"/>
            <a:ext cx="1328737" cy="2399110"/>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g170331efce9_1_61"/>
          <p:cNvSpPr/>
          <p:nvPr/>
        </p:nvSpPr>
        <p:spPr>
          <a:xfrm>
            <a:off x="10716" y="0"/>
            <a:ext cx="1171575" cy="1671637"/>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g170331efce9_1_61"/>
          <p:cNvSpPr/>
          <p:nvPr/>
        </p:nvSpPr>
        <p:spPr>
          <a:xfrm>
            <a:off x="7970043" y="7143"/>
            <a:ext cx="1154907" cy="416719"/>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g170331efce9_1_61"/>
          <p:cNvSpPr/>
          <p:nvPr/>
        </p:nvSpPr>
        <p:spPr>
          <a:xfrm>
            <a:off x="8402241" y="7143"/>
            <a:ext cx="722709" cy="275035"/>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g170331efce9_1_61"/>
          <p:cNvSpPr/>
          <p:nvPr/>
        </p:nvSpPr>
        <p:spPr>
          <a:xfrm>
            <a:off x="8626078" y="7143"/>
            <a:ext cx="498872" cy="192882"/>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g170331efce9_1_61"/>
          <p:cNvSpPr/>
          <p:nvPr/>
        </p:nvSpPr>
        <p:spPr>
          <a:xfrm>
            <a:off x="3572" y="4512468"/>
            <a:ext cx="160735" cy="620316"/>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g170331efce9_1_61"/>
          <p:cNvSpPr/>
          <p:nvPr/>
        </p:nvSpPr>
        <p:spPr>
          <a:xfrm>
            <a:off x="7685484" y="3759993"/>
            <a:ext cx="1439466" cy="1372791"/>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g170331efce9_1_61"/>
          <p:cNvSpPr/>
          <p:nvPr/>
        </p:nvSpPr>
        <p:spPr>
          <a:xfrm>
            <a:off x="7871222" y="3956447"/>
            <a:ext cx="1250156" cy="1183481"/>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g170331efce9_1_61"/>
          <p:cNvSpPr/>
          <p:nvPr/>
        </p:nvSpPr>
        <p:spPr>
          <a:xfrm>
            <a:off x="7980759" y="4056459"/>
            <a:ext cx="1144191" cy="1076325"/>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g170331efce9_1_61"/>
          <p:cNvSpPr/>
          <p:nvPr/>
        </p:nvSpPr>
        <p:spPr>
          <a:xfrm>
            <a:off x="8102203" y="4138612"/>
            <a:ext cx="1022747" cy="994172"/>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g170331efce9_1_61"/>
          <p:cNvSpPr/>
          <p:nvPr/>
        </p:nvSpPr>
        <p:spPr>
          <a:xfrm>
            <a:off x="8234362" y="4270772"/>
            <a:ext cx="890588" cy="862012"/>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g170331efce9_1_61"/>
          <p:cNvSpPr/>
          <p:nvPr/>
        </p:nvSpPr>
        <p:spPr>
          <a:xfrm>
            <a:off x="8465343" y="4537472"/>
            <a:ext cx="659607" cy="595312"/>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4" name="Google Shape;1394;g170331efce9_1_61" title="Hatching Results: MTMDSS">
            <a:hlinkClick r:id="rId3"/>
          </p:cNvPr>
          <p:cNvPicPr preferRelativeResize="0"/>
          <p:nvPr/>
        </p:nvPicPr>
        <p:blipFill>
          <a:blip r:embed="rId4">
            <a:alphaModFix/>
          </a:blip>
          <a:stretch>
            <a:fillRect/>
          </a:stretch>
        </p:blipFill>
        <p:spPr>
          <a:xfrm>
            <a:off x="2374021" y="175250"/>
            <a:ext cx="6429400" cy="48220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4"/>
                                        </p:tgtEl>
                                        <p:attrNameLst>
                                          <p:attrName>style.visibility</p:attrName>
                                        </p:attrNameLst>
                                      </p:cBhvr>
                                      <p:to>
                                        <p:strVal val="visible"/>
                                      </p:to>
                                    </p:set>
                                    <p:animEffect filter="fade" transition="in">
                                      <p:cBhvr>
                                        <p:cTn dur="1000"/>
                                        <p:tgtEl>
                                          <p:spTgt spid="1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8" name="Shape 1398"/>
        <p:cNvGrpSpPr/>
        <p:nvPr/>
      </p:nvGrpSpPr>
      <p:grpSpPr>
        <a:xfrm>
          <a:off x="0" y="0"/>
          <a:ext cx="0" cy="0"/>
          <a:chOff x="0" y="0"/>
          <a:chExt cx="0" cy="0"/>
        </a:xfrm>
      </p:grpSpPr>
      <p:grpSp>
        <p:nvGrpSpPr>
          <p:cNvPr id="1399" name="Google Shape;1399;p21"/>
          <p:cNvGrpSpPr/>
          <p:nvPr/>
        </p:nvGrpSpPr>
        <p:grpSpPr>
          <a:xfrm>
            <a:off x="-313134" y="0"/>
            <a:ext cx="9438087" cy="5139928"/>
            <a:chOff x="-417513" y="0"/>
            <a:chExt cx="12584114" cy="6853238"/>
          </a:xfrm>
        </p:grpSpPr>
        <p:sp>
          <p:nvSpPr>
            <p:cNvPr id="1400" name="Google Shape;1400;p2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1" name="Google Shape;1421;p21"/>
          <p:cNvGrpSpPr/>
          <p:nvPr/>
        </p:nvGrpSpPr>
        <p:grpSpPr>
          <a:xfrm>
            <a:off x="600108" y="1274691"/>
            <a:ext cx="2755857" cy="2602816"/>
            <a:chOff x="697883" y="1816768"/>
            <a:chExt cx="3674476" cy="3470421"/>
          </a:xfrm>
        </p:grpSpPr>
        <p:sp>
          <p:nvSpPr>
            <p:cNvPr id="1422" name="Google Shape;1422;p21"/>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23" name="Google Shape;1423;p21"/>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1"/>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5" name="Google Shape;1425;p2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26" name="Google Shape;1426;p21"/>
          <p:cNvSpPr/>
          <p:nvPr/>
        </p:nvSpPr>
        <p:spPr>
          <a:xfrm>
            <a:off x="3206091" y="-11847"/>
            <a:ext cx="5933937" cy="5167194"/>
          </a:xfrm>
          <a:custGeom>
            <a:rect b="b" l="l" r="r" t="t"/>
            <a:pathLst>
              <a:path extrusionOk="0" h="6889592" w="7911916">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cap="flat" cmpd="sng" w="9525">
            <a:solidFill>
              <a:schemeClr val="dk1">
                <a:alpha val="9803"/>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1"/>
          <p:cNvSpPr/>
          <p:nvPr/>
        </p:nvSpPr>
        <p:spPr>
          <a:xfrm>
            <a:off x="4687312" y="-5044"/>
            <a:ext cx="4448744" cy="5153588"/>
          </a:xfrm>
          <a:custGeom>
            <a:rect b="b" l="l" r="r" t="t"/>
            <a:pathLst>
              <a:path extrusionOk="0" h="6871452" w="5931659">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cap="flat" cmpd="sng" w="9525">
            <a:solidFill>
              <a:schemeClr val="dk1">
                <a:alpha val="9803"/>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1"/>
          <p:cNvSpPr/>
          <p:nvPr/>
        </p:nvSpPr>
        <p:spPr>
          <a:xfrm>
            <a:off x="4075146" y="-2337"/>
            <a:ext cx="5075230" cy="5148174"/>
          </a:xfrm>
          <a:custGeom>
            <a:rect b="b" l="l" r="r" t="t"/>
            <a:pathLst>
              <a:path extrusionOk="0" h="6864232" w="6766974">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cap="flat" cmpd="sng" w="9525">
            <a:solidFill>
              <a:schemeClr val="dk1">
                <a:alpha val="9803"/>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1"/>
          <p:cNvSpPr/>
          <p:nvPr/>
        </p:nvSpPr>
        <p:spPr>
          <a:xfrm>
            <a:off x="5214852" y="0"/>
            <a:ext cx="3929148" cy="5143500"/>
          </a:xfrm>
          <a:custGeom>
            <a:rect b="b" l="l" r="r" t="t"/>
            <a:pathLst>
              <a:path extrusionOk="0" h="6864726" w="5238864">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30" name="Google Shape;1430;p21"/>
          <p:cNvSpPr txBox="1"/>
          <p:nvPr>
            <p:ph type="title"/>
          </p:nvPr>
        </p:nvSpPr>
        <p:spPr>
          <a:xfrm>
            <a:off x="5906196" y="843748"/>
            <a:ext cx="2592091" cy="1858201"/>
          </a:xfrm>
          <a:prstGeom prst="rect">
            <a:avLst/>
          </a:prstGeom>
          <a:noFill/>
          <a:ln>
            <a:noFill/>
          </a:ln>
        </p:spPr>
        <p:txBody>
          <a:bodyPr anchorCtr="0" anchor="ctr" bIns="228600" lIns="228600" spcFirstLastPara="1" rIns="228600" wrap="square" tIns="228600">
            <a:normAutofit/>
          </a:bodyPr>
          <a:lstStyle/>
          <a:p>
            <a:pPr indent="0" lvl="0" marL="0" rtl="0" algn="l">
              <a:lnSpc>
                <a:spcPct val="85000"/>
              </a:lnSpc>
              <a:spcBef>
                <a:spcPts val="0"/>
              </a:spcBef>
              <a:spcAft>
                <a:spcPts val="0"/>
              </a:spcAft>
              <a:buClr>
                <a:srgbClr val="FFFEFF"/>
              </a:buClr>
              <a:buSzPts val="3600"/>
              <a:buFont typeface="Calibri"/>
              <a:buNone/>
            </a:pPr>
            <a:r>
              <a:rPr lang="en-US" sz="2500">
                <a:solidFill>
                  <a:srgbClr val="FFFEFF"/>
                </a:solidFill>
              </a:rPr>
              <a:t>MTMDSS</a:t>
            </a:r>
            <a:br>
              <a:rPr lang="en-US" sz="2500">
                <a:solidFill>
                  <a:srgbClr val="FFFEFF"/>
                </a:solidFill>
              </a:rPr>
            </a:br>
            <a:r>
              <a:rPr lang="en-US" sz="2500">
                <a:solidFill>
                  <a:srgbClr val="FFFEFF"/>
                </a:solidFill>
              </a:rPr>
              <a:t>Visualization</a:t>
            </a:r>
            <a:endParaRPr sz="2400"/>
          </a:p>
        </p:txBody>
      </p:sp>
      <p:sp>
        <p:nvSpPr>
          <p:cNvPr id="1431" name="Google Shape;1431;p21"/>
          <p:cNvSpPr txBox="1"/>
          <p:nvPr/>
        </p:nvSpPr>
        <p:spPr>
          <a:xfrm>
            <a:off x="6105700" y="2571750"/>
            <a:ext cx="2818800" cy="2273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lt1"/>
                </a:solidFill>
              </a:rPr>
              <a:t>Highlight the different content</a:t>
            </a:r>
            <a:br>
              <a:rPr lang="en-US">
                <a:solidFill>
                  <a:schemeClr val="lt1"/>
                </a:solidFill>
              </a:rPr>
            </a:br>
            <a:r>
              <a:rPr lang="en-US">
                <a:solidFill>
                  <a:schemeClr val="lt1"/>
                </a:solidFill>
              </a:rPr>
              <a:t>areas and tiers of support</a:t>
            </a:r>
            <a:endParaRPr>
              <a:solidFill>
                <a:schemeClr val="lt1"/>
              </a:solidFill>
            </a:endParaRPr>
          </a:p>
          <a:p>
            <a:pPr indent="0" lvl="0" marL="0" rtl="0" algn="l">
              <a:spcBef>
                <a:spcPts val="0"/>
              </a:spcBef>
              <a:spcAft>
                <a:spcPts val="0"/>
              </a:spcAft>
              <a:buNone/>
            </a:pPr>
            <a:br>
              <a:rPr lang="en-US">
                <a:solidFill>
                  <a:schemeClr val="lt1"/>
                </a:solidFill>
              </a:rPr>
            </a:br>
            <a:r>
              <a:rPr lang="en-US">
                <a:solidFill>
                  <a:schemeClr val="lt1"/>
                </a:solidFill>
              </a:rPr>
              <a:t>Use as an activity for board</a:t>
            </a:r>
            <a:br>
              <a:rPr lang="en-US">
                <a:solidFill>
                  <a:schemeClr val="lt1"/>
                </a:solidFill>
              </a:rPr>
            </a:br>
            <a:r>
              <a:rPr lang="en-US">
                <a:solidFill>
                  <a:schemeClr val="lt1"/>
                </a:solidFill>
              </a:rPr>
              <a:t>members to become engaged</a:t>
            </a:r>
            <a:br>
              <a:rPr lang="en-US">
                <a:solidFill>
                  <a:schemeClr val="lt1"/>
                </a:solidFill>
              </a:rPr>
            </a:br>
            <a:r>
              <a:rPr lang="en-US">
                <a:solidFill>
                  <a:schemeClr val="lt1"/>
                </a:solidFill>
              </a:rPr>
              <a:t>participants in the discussion</a:t>
            </a:r>
            <a:endParaRPr>
              <a:solidFill>
                <a:schemeClr val="lt1"/>
              </a:solidFill>
            </a:endParaRPr>
          </a:p>
        </p:txBody>
      </p:sp>
      <p:pic>
        <p:nvPicPr>
          <p:cNvPr descr="MULTI TIERED, MULTI-DOMAIN SYSTEM OF SUPPORTS by Trish Hatch ..." id="1432" name="Google Shape;1432;p21"/>
          <p:cNvPicPr preferRelativeResize="0"/>
          <p:nvPr/>
        </p:nvPicPr>
        <p:blipFill rotWithShape="1">
          <a:blip r:embed="rId3">
            <a:alphaModFix amt="85000"/>
          </a:blip>
          <a:srcRect b="0" l="0" r="11396" t="0"/>
          <a:stretch/>
        </p:blipFill>
        <p:spPr>
          <a:xfrm>
            <a:off x="2888" y="-6803"/>
            <a:ext cx="4912871" cy="5143500"/>
          </a:xfrm>
          <a:prstGeom prst="rect">
            <a:avLst/>
          </a:prstGeom>
          <a:noFill/>
          <a:ln>
            <a:noFill/>
          </a:ln>
        </p:spPr>
      </p:pic>
      <p:sp>
        <p:nvSpPr>
          <p:cNvPr id="1433" name="Google Shape;1433;p21"/>
          <p:cNvSpPr txBox="1"/>
          <p:nvPr/>
        </p:nvSpPr>
        <p:spPr>
          <a:xfrm>
            <a:off x="3104192" y="290979"/>
            <a:ext cx="646697"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Mercy</a:t>
            </a:r>
            <a:endParaRPr sz="1050">
              <a:solidFill>
                <a:schemeClr val="dk1"/>
              </a:solidFill>
              <a:latin typeface="Rockwell"/>
              <a:ea typeface="Rockwell"/>
              <a:cs typeface="Rockwell"/>
              <a:sym typeface="Rockwell"/>
            </a:endParaRPr>
          </a:p>
        </p:txBody>
      </p:sp>
      <p:sp>
        <p:nvSpPr>
          <p:cNvPr id="1434" name="Google Shape;1434;p21"/>
          <p:cNvSpPr txBox="1"/>
          <p:nvPr/>
        </p:nvSpPr>
        <p:spPr>
          <a:xfrm>
            <a:off x="3104192" y="475645"/>
            <a:ext cx="646697"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1:1 Counseling</a:t>
            </a:r>
            <a:endParaRPr sz="1050">
              <a:solidFill>
                <a:schemeClr val="dk1"/>
              </a:solidFill>
              <a:latin typeface="Rockwell"/>
              <a:ea typeface="Rockwell"/>
              <a:cs typeface="Rockwell"/>
              <a:sym typeface="Rockwell"/>
            </a:endParaRPr>
          </a:p>
        </p:txBody>
      </p:sp>
      <p:sp>
        <p:nvSpPr>
          <p:cNvPr id="1435" name="Google Shape;1435;p21"/>
          <p:cNvSpPr txBox="1"/>
          <p:nvPr/>
        </p:nvSpPr>
        <p:spPr>
          <a:xfrm>
            <a:off x="3427540" y="3088321"/>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Classroom Guidance</a:t>
            </a:r>
            <a:endParaRPr sz="1050">
              <a:solidFill>
                <a:schemeClr val="dk1"/>
              </a:solidFill>
              <a:latin typeface="Rockwell"/>
              <a:ea typeface="Rockwell"/>
              <a:cs typeface="Rockwell"/>
              <a:sym typeface="Rockwell"/>
            </a:endParaRPr>
          </a:p>
        </p:txBody>
      </p:sp>
      <p:sp>
        <p:nvSpPr>
          <p:cNvPr id="1436" name="Google Shape;1436;p21"/>
          <p:cNvSpPr txBox="1"/>
          <p:nvPr/>
        </p:nvSpPr>
        <p:spPr>
          <a:xfrm>
            <a:off x="3427540" y="3386102"/>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PBIS Expectations</a:t>
            </a:r>
            <a:endParaRPr sz="1050">
              <a:solidFill>
                <a:schemeClr val="dk1"/>
              </a:solidFill>
              <a:latin typeface="Rockwell"/>
              <a:ea typeface="Rockwell"/>
              <a:cs typeface="Rockwell"/>
              <a:sym typeface="Rockwell"/>
            </a:endParaRPr>
          </a:p>
        </p:txBody>
      </p:sp>
      <p:sp>
        <p:nvSpPr>
          <p:cNvPr id="1437" name="Google Shape;1437;p21"/>
          <p:cNvSpPr txBox="1"/>
          <p:nvPr/>
        </p:nvSpPr>
        <p:spPr>
          <a:xfrm>
            <a:off x="3427540" y="3775499"/>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Community Circle</a:t>
            </a:r>
            <a:endParaRPr sz="1050">
              <a:solidFill>
                <a:schemeClr val="dk1"/>
              </a:solidFill>
              <a:latin typeface="Rockwell"/>
              <a:ea typeface="Rockwell"/>
              <a:cs typeface="Rockwell"/>
              <a:sym typeface="Rockwell"/>
            </a:endParaRPr>
          </a:p>
        </p:txBody>
      </p:sp>
      <p:sp>
        <p:nvSpPr>
          <p:cNvPr id="1438" name="Google Shape;1438;p21"/>
          <p:cNvSpPr txBox="1"/>
          <p:nvPr/>
        </p:nvSpPr>
        <p:spPr>
          <a:xfrm>
            <a:off x="3145765" y="1688499"/>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Check In Check Out</a:t>
            </a:r>
            <a:endParaRPr sz="1050">
              <a:solidFill>
                <a:schemeClr val="dk1"/>
              </a:solidFill>
              <a:latin typeface="Rockwell"/>
              <a:ea typeface="Rockwell"/>
              <a:cs typeface="Rockwell"/>
              <a:sym typeface="Rockwell"/>
            </a:endParaRPr>
          </a:p>
        </p:txBody>
      </p:sp>
      <p:sp>
        <p:nvSpPr>
          <p:cNvPr id="1439" name="Google Shape;1439;p21"/>
          <p:cNvSpPr txBox="1"/>
          <p:nvPr/>
        </p:nvSpPr>
        <p:spPr>
          <a:xfrm>
            <a:off x="3276394" y="2006282"/>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Small Group Counseling</a:t>
            </a:r>
            <a:endParaRPr sz="1050">
              <a:solidFill>
                <a:schemeClr val="dk1"/>
              </a:solidFill>
              <a:latin typeface="Rockwell"/>
              <a:ea typeface="Rockwell"/>
              <a:cs typeface="Rockwell"/>
              <a:sym typeface="Rockwell"/>
            </a:endParaRPr>
          </a:p>
        </p:txBody>
      </p:sp>
      <p:sp>
        <p:nvSpPr>
          <p:cNvPr id="1440" name="Google Shape;1440;p21"/>
          <p:cNvSpPr txBox="1"/>
          <p:nvPr/>
        </p:nvSpPr>
        <p:spPr>
          <a:xfrm>
            <a:off x="3276393" y="2396396"/>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Behavioral Response</a:t>
            </a:r>
            <a:endParaRPr sz="1050">
              <a:solidFill>
                <a:schemeClr val="dk1"/>
              </a:solidFill>
              <a:latin typeface="Rockwell"/>
              <a:ea typeface="Rockwell"/>
              <a:cs typeface="Rockwell"/>
              <a:sym typeface="Rockwell"/>
            </a:endParaRPr>
          </a:p>
        </p:txBody>
      </p:sp>
      <p:sp>
        <p:nvSpPr>
          <p:cNvPr id="1441" name="Google Shape;1441;p21"/>
          <p:cNvSpPr txBox="1"/>
          <p:nvPr/>
        </p:nvSpPr>
        <p:spPr>
          <a:xfrm>
            <a:off x="3180356" y="891948"/>
            <a:ext cx="646697"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Crisis Response</a:t>
            </a:r>
            <a:endParaRPr sz="1050">
              <a:solidFill>
                <a:schemeClr val="dk1"/>
              </a:solidFill>
              <a:latin typeface="Rockwell"/>
              <a:ea typeface="Rockwell"/>
              <a:cs typeface="Rockwell"/>
              <a:sym typeface="Rockwell"/>
            </a:endParaRPr>
          </a:p>
        </p:txBody>
      </p:sp>
      <p:sp>
        <p:nvSpPr>
          <p:cNvPr id="1442" name="Google Shape;1442;p21"/>
          <p:cNvSpPr txBox="1"/>
          <p:nvPr/>
        </p:nvSpPr>
        <p:spPr>
          <a:xfrm>
            <a:off x="981265" y="3960165"/>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ISASP Organization</a:t>
            </a:r>
            <a:endParaRPr sz="1050">
              <a:solidFill>
                <a:schemeClr val="dk1"/>
              </a:solidFill>
              <a:latin typeface="Rockwell"/>
              <a:ea typeface="Rockwell"/>
              <a:cs typeface="Rockwell"/>
              <a:sym typeface="Rockwell"/>
            </a:endParaRPr>
          </a:p>
        </p:txBody>
      </p:sp>
      <p:sp>
        <p:nvSpPr>
          <p:cNvPr id="1443" name="Google Shape;1443;p21"/>
          <p:cNvSpPr txBox="1"/>
          <p:nvPr/>
        </p:nvSpPr>
        <p:spPr>
          <a:xfrm>
            <a:off x="1132517" y="3583629"/>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PBIS Expectations</a:t>
            </a:r>
            <a:endParaRPr sz="1050">
              <a:solidFill>
                <a:schemeClr val="dk1"/>
              </a:solidFill>
              <a:latin typeface="Rockwell"/>
              <a:ea typeface="Rockwell"/>
              <a:cs typeface="Rockwell"/>
              <a:sym typeface="Rockwell"/>
            </a:endParaRPr>
          </a:p>
        </p:txBody>
      </p:sp>
      <p:sp>
        <p:nvSpPr>
          <p:cNvPr id="1444" name="Google Shape;1444;p21"/>
          <p:cNvSpPr txBox="1"/>
          <p:nvPr/>
        </p:nvSpPr>
        <p:spPr>
          <a:xfrm>
            <a:off x="1132517" y="3293769"/>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D/F Monitoring</a:t>
            </a:r>
            <a:endParaRPr sz="1050">
              <a:solidFill>
                <a:schemeClr val="dk1"/>
              </a:solidFill>
              <a:latin typeface="Rockwell"/>
              <a:ea typeface="Rockwell"/>
              <a:cs typeface="Rockwell"/>
              <a:sym typeface="Rockwell"/>
            </a:endParaRPr>
          </a:p>
        </p:txBody>
      </p:sp>
      <p:sp>
        <p:nvSpPr>
          <p:cNvPr id="1445" name="Google Shape;1445;p21"/>
          <p:cNvSpPr txBox="1"/>
          <p:nvPr/>
        </p:nvSpPr>
        <p:spPr>
          <a:xfrm>
            <a:off x="1291936" y="2512765"/>
            <a:ext cx="948991" cy="415468"/>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MTSS Consultation/ Collaboration</a:t>
            </a:r>
            <a:endParaRPr sz="1050">
              <a:solidFill>
                <a:schemeClr val="dk1"/>
              </a:solidFill>
              <a:latin typeface="Rockwell"/>
              <a:ea typeface="Rockwell"/>
              <a:cs typeface="Rockwell"/>
              <a:sym typeface="Rockwell"/>
            </a:endParaRPr>
          </a:p>
        </p:txBody>
      </p:sp>
      <p:sp>
        <p:nvSpPr>
          <p:cNvPr id="1446" name="Google Shape;1446;p21"/>
          <p:cNvSpPr txBox="1"/>
          <p:nvPr/>
        </p:nvSpPr>
        <p:spPr>
          <a:xfrm>
            <a:off x="1520340" y="1068315"/>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504 Facilitation</a:t>
            </a:r>
            <a:endParaRPr sz="1050">
              <a:solidFill>
                <a:schemeClr val="dk1"/>
              </a:solidFill>
              <a:latin typeface="Rockwell"/>
              <a:ea typeface="Rockwell"/>
              <a:cs typeface="Rockwell"/>
              <a:sym typeface="Rockwell"/>
            </a:endParaRPr>
          </a:p>
        </p:txBody>
      </p:sp>
      <p:sp>
        <p:nvSpPr>
          <p:cNvPr id="1447" name="Google Shape;1447;p21"/>
          <p:cNvSpPr txBox="1"/>
          <p:nvPr/>
        </p:nvSpPr>
        <p:spPr>
          <a:xfrm>
            <a:off x="1746470" y="328728"/>
            <a:ext cx="646697" cy="530884"/>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1:1 Counseling – Academic Anxiety</a:t>
            </a:r>
            <a:endParaRPr sz="1050">
              <a:solidFill>
                <a:schemeClr val="dk1"/>
              </a:solidFill>
              <a:latin typeface="Rockwell"/>
              <a:ea typeface="Rockwell"/>
              <a:cs typeface="Rockwell"/>
              <a:sym typeface="Rockwell"/>
            </a:endParaRPr>
          </a:p>
        </p:txBody>
      </p:sp>
      <p:sp>
        <p:nvSpPr>
          <p:cNvPr id="1448" name="Google Shape;1448;p21"/>
          <p:cNvSpPr txBox="1"/>
          <p:nvPr/>
        </p:nvSpPr>
        <p:spPr>
          <a:xfrm>
            <a:off x="1443082" y="1881802"/>
            <a:ext cx="646697" cy="415468"/>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SAIG – Classroom Survival</a:t>
            </a:r>
            <a:endParaRPr sz="1050">
              <a:solidFill>
                <a:schemeClr val="dk1"/>
              </a:solidFill>
              <a:latin typeface="Rockwell"/>
              <a:ea typeface="Rockwell"/>
              <a:cs typeface="Rockwell"/>
              <a:sym typeface="Rockwell"/>
            </a:endParaRPr>
          </a:p>
        </p:txBody>
      </p:sp>
      <p:sp>
        <p:nvSpPr>
          <p:cNvPr id="1449" name="Google Shape;1449;p21"/>
          <p:cNvSpPr txBox="1"/>
          <p:nvPr/>
        </p:nvSpPr>
        <p:spPr>
          <a:xfrm>
            <a:off x="2240926" y="3960165"/>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Classroom lessons on careers</a:t>
            </a:r>
            <a:endParaRPr sz="1050">
              <a:solidFill>
                <a:schemeClr val="dk1"/>
              </a:solidFill>
              <a:latin typeface="Rockwell"/>
              <a:ea typeface="Rockwell"/>
              <a:cs typeface="Rockwell"/>
              <a:sym typeface="Rockwell"/>
            </a:endParaRPr>
          </a:p>
        </p:txBody>
      </p:sp>
      <p:sp>
        <p:nvSpPr>
          <p:cNvPr id="1450" name="Google Shape;1450;p21"/>
          <p:cNvSpPr txBox="1"/>
          <p:nvPr/>
        </p:nvSpPr>
        <p:spPr>
          <a:xfrm>
            <a:off x="2231365" y="3633580"/>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Medco Tour</a:t>
            </a:r>
            <a:endParaRPr sz="1050">
              <a:solidFill>
                <a:schemeClr val="dk1"/>
              </a:solidFill>
              <a:latin typeface="Rockwell"/>
              <a:ea typeface="Rockwell"/>
              <a:cs typeface="Rockwell"/>
              <a:sym typeface="Rockwell"/>
            </a:endParaRPr>
          </a:p>
        </p:txBody>
      </p:sp>
      <p:sp>
        <p:nvSpPr>
          <p:cNvPr id="1451" name="Google Shape;1451;p21"/>
          <p:cNvSpPr txBox="1"/>
          <p:nvPr/>
        </p:nvSpPr>
        <p:spPr>
          <a:xfrm>
            <a:off x="2280028" y="3178352"/>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College and Career Planning</a:t>
            </a:r>
            <a:endParaRPr sz="1050">
              <a:solidFill>
                <a:schemeClr val="dk1"/>
              </a:solidFill>
              <a:latin typeface="Rockwell"/>
              <a:ea typeface="Rockwell"/>
              <a:cs typeface="Rockwell"/>
              <a:sym typeface="Rockwell"/>
            </a:endParaRPr>
          </a:p>
        </p:txBody>
      </p:sp>
      <p:sp>
        <p:nvSpPr>
          <p:cNvPr id="1452" name="Google Shape;1452;p21"/>
          <p:cNvSpPr txBox="1"/>
          <p:nvPr/>
        </p:nvSpPr>
        <p:spPr>
          <a:xfrm>
            <a:off x="2289643" y="2426828"/>
            <a:ext cx="948991" cy="184636"/>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College Visits</a:t>
            </a:r>
            <a:endParaRPr sz="1050">
              <a:solidFill>
                <a:schemeClr val="dk1"/>
              </a:solidFill>
              <a:latin typeface="Rockwell"/>
              <a:ea typeface="Rockwell"/>
              <a:cs typeface="Rockwell"/>
              <a:sym typeface="Rockwell"/>
            </a:endParaRPr>
          </a:p>
        </p:txBody>
      </p:sp>
      <p:sp>
        <p:nvSpPr>
          <p:cNvPr id="1453" name="Google Shape;1453;p21"/>
          <p:cNvSpPr txBox="1"/>
          <p:nvPr/>
        </p:nvSpPr>
        <p:spPr>
          <a:xfrm>
            <a:off x="2327402" y="1971658"/>
            <a:ext cx="948991"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Apprenticeship Programs</a:t>
            </a:r>
            <a:endParaRPr sz="1050">
              <a:solidFill>
                <a:schemeClr val="dk1"/>
              </a:solidFill>
              <a:latin typeface="Rockwell"/>
              <a:ea typeface="Rockwell"/>
              <a:cs typeface="Rockwell"/>
              <a:sym typeface="Rockwell"/>
            </a:endParaRPr>
          </a:p>
        </p:txBody>
      </p:sp>
      <p:sp>
        <p:nvSpPr>
          <p:cNvPr id="1454" name="Google Shape;1454;p21"/>
          <p:cNvSpPr txBox="1"/>
          <p:nvPr/>
        </p:nvSpPr>
        <p:spPr>
          <a:xfrm>
            <a:off x="2403601" y="931620"/>
            <a:ext cx="948900" cy="4155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Referrals to Post-Secondary Support Programs</a:t>
            </a:r>
            <a:endParaRPr sz="1050">
              <a:solidFill>
                <a:schemeClr val="dk1"/>
              </a:solidFill>
              <a:latin typeface="Rockwell"/>
              <a:ea typeface="Rockwell"/>
              <a:cs typeface="Rockwell"/>
              <a:sym typeface="Rockwell"/>
            </a:endParaRPr>
          </a:p>
        </p:txBody>
      </p:sp>
      <p:sp>
        <p:nvSpPr>
          <p:cNvPr id="1455" name="Google Shape;1455;p21"/>
          <p:cNvSpPr txBox="1"/>
          <p:nvPr/>
        </p:nvSpPr>
        <p:spPr>
          <a:xfrm>
            <a:off x="2403499" y="564226"/>
            <a:ext cx="796800" cy="4155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Referrals to Iowa College Aid</a:t>
            </a:r>
            <a:endParaRPr sz="1050">
              <a:solidFill>
                <a:schemeClr val="dk1"/>
              </a:solidFill>
              <a:latin typeface="Rockwell"/>
              <a:ea typeface="Rockwell"/>
              <a:cs typeface="Rockwell"/>
              <a:sym typeface="Rockwell"/>
            </a:endParaRPr>
          </a:p>
        </p:txBody>
      </p:sp>
      <p:sp>
        <p:nvSpPr>
          <p:cNvPr id="1456" name="Google Shape;1456;p21"/>
          <p:cNvSpPr txBox="1"/>
          <p:nvPr/>
        </p:nvSpPr>
        <p:spPr>
          <a:xfrm>
            <a:off x="2446716" y="249149"/>
            <a:ext cx="710360" cy="300052"/>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750">
                <a:solidFill>
                  <a:schemeClr val="dk1"/>
                </a:solidFill>
                <a:latin typeface="Gill Sans"/>
                <a:ea typeface="Gill Sans"/>
                <a:cs typeface="Gill Sans"/>
                <a:sym typeface="Gill Sans"/>
              </a:rPr>
              <a:t>Referral to Trio</a:t>
            </a:r>
            <a:endParaRPr sz="1050">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5"/>
                                        </p:tgtEl>
                                        <p:attrNameLst>
                                          <p:attrName>style.visibility</p:attrName>
                                        </p:attrNameLst>
                                      </p:cBhvr>
                                      <p:to>
                                        <p:strVal val="visible"/>
                                      </p:to>
                                    </p:set>
                                    <p:anim calcmode="lin" valueType="num">
                                      <p:cBhvr additive="base">
                                        <p:cTn dur="1000"/>
                                        <p:tgtEl>
                                          <p:spTgt spid="14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3"/>
                                        </p:tgtEl>
                                        <p:attrNameLst>
                                          <p:attrName>style.visibility</p:attrName>
                                        </p:attrNameLst>
                                      </p:cBhvr>
                                      <p:to>
                                        <p:strVal val="visible"/>
                                      </p:to>
                                    </p:set>
                                    <p:anim calcmode="lin" valueType="num">
                                      <p:cBhvr additive="base">
                                        <p:cTn dur="1000"/>
                                        <p:tgtEl>
                                          <p:spTgt spid="14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36"/>
                                        </p:tgtEl>
                                        <p:attrNameLst>
                                          <p:attrName>style.visibility</p:attrName>
                                        </p:attrNameLst>
                                      </p:cBhvr>
                                      <p:to>
                                        <p:strVal val="visible"/>
                                      </p:to>
                                    </p:set>
                                    <p:anim calcmode="lin" valueType="num">
                                      <p:cBhvr additive="base">
                                        <p:cTn dur="1000"/>
                                        <p:tgtEl>
                                          <p:spTgt spid="14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9"/>
                                        </p:tgtEl>
                                        <p:attrNameLst>
                                          <p:attrName>style.visibility</p:attrName>
                                        </p:attrNameLst>
                                      </p:cBhvr>
                                      <p:to>
                                        <p:strVal val="visible"/>
                                      </p:to>
                                    </p:set>
                                    <p:anim calcmode="lin" valueType="num">
                                      <p:cBhvr additive="base">
                                        <p:cTn dur="1000"/>
                                        <p:tgtEl>
                                          <p:spTgt spid="14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4"/>
                                        </p:tgtEl>
                                        <p:attrNameLst>
                                          <p:attrName>style.visibility</p:attrName>
                                        </p:attrNameLst>
                                      </p:cBhvr>
                                      <p:to>
                                        <p:strVal val="visible"/>
                                      </p:to>
                                    </p:set>
                                    <p:anim calcmode="lin" valueType="num">
                                      <p:cBhvr additive="base">
                                        <p:cTn dur="1000"/>
                                        <p:tgtEl>
                                          <p:spTgt spid="14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0"/>
                                        </p:tgtEl>
                                        <p:attrNameLst>
                                          <p:attrName>style.visibility</p:attrName>
                                        </p:attrNameLst>
                                      </p:cBhvr>
                                      <p:to>
                                        <p:strVal val="visible"/>
                                      </p:to>
                                    </p:set>
                                    <p:anim calcmode="lin" valueType="num">
                                      <p:cBhvr additive="base">
                                        <p:cTn dur="1000"/>
                                        <p:tgtEl>
                                          <p:spTgt spid="14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7"/>
                                        </p:tgtEl>
                                        <p:attrNameLst>
                                          <p:attrName>style.visibility</p:attrName>
                                        </p:attrNameLst>
                                      </p:cBhvr>
                                      <p:to>
                                        <p:strVal val="visible"/>
                                      </p:to>
                                    </p:set>
                                    <p:anim calcmode="lin" valueType="num">
                                      <p:cBhvr additive="base">
                                        <p:cTn dur="1000"/>
                                        <p:tgtEl>
                                          <p:spTgt spid="14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2"/>
                                        </p:tgtEl>
                                        <p:attrNameLst>
                                          <p:attrName>style.visibility</p:attrName>
                                        </p:attrNameLst>
                                      </p:cBhvr>
                                      <p:to>
                                        <p:strVal val="visible"/>
                                      </p:to>
                                    </p:set>
                                    <p:anim calcmode="lin" valueType="num">
                                      <p:cBhvr additive="base">
                                        <p:cTn dur="1000"/>
                                        <p:tgtEl>
                                          <p:spTgt spid="14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8"/>
                                        </p:tgtEl>
                                        <p:attrNameLst>
                                          <p:attrName>style.visibility</p:attrName>
                                        </p:attrNameLst>
                                      </p:cBhvr>
                                      <p:to>
                                        <p:strVal val="visible"/>
                                      </p:to>
                                    </p:set>
                                    <p:anim calcmode="lin" valueType="num">
                                      <p:cBhvr additive="base">
                                        <p:cTn dur="1000"/>
                                        <p:tgtEl>
                                          <p:spTgt spid="14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7"/>
                                        </p:tgtEl>
                                        <p:attrNameLst>
                                          <p:attrName>style.visibility</p:attrName>
                                        </p:attrNameLst>
                                      </p:cBhvr>
                                      <p:to>
                                        <p:strVal val="visible"/>
                                      </p:to>
                                    </p:set>
                                    <p:anim calcmode="lin" valueType="num">
                                      <p:cBhvr additive="base">
                                        <p:cTn dur="1000"/>
                                        <p:tgtEl>
                                          <p:spTgt spid="14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5"/>
                                        </p:tgtEl>
                                        <p:attrNameLst>
                                          <p:attrName>style.visibility</p:attrName>
                                        </p:attrNameLst>
                                      </p:cBhvr>
                                      <p:to>
                                        <p:strVal val="visible"/>
                                      </p:to>
                                    </p:set>
                                    <p:anim calcmode="lin" valueType="num">
                                      <p:cBhvr additive="base">
                                        <p:cTn dur="1000"/>
                                        <p:tgtEl>
                                          <p:spTgt spid="14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2"/>
                                        </p:tgtEl>
                                        <p:attrNameLst>
                                          <p:attrName>style.visibility</p:attrName>
                                        </p:attrNameLst>
                                      </p:cBhvr>
                                      <p:to>
                                        <p:strVal val="visible"/>
                                      </p:to>
                                    </p:set>
                                    <p:anim calcmode="lin" valueType="num">
                                      <p:cBhvr additive="base">
                                        <p:cTn dur="1000"/>
                                        <p:tgtEl>
                                          <p:spTgt spid="14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0"/>
                                        </p:tgtEl>
                                        <p:attrNameLst>
                                          <p:attrName>style.visibility</p:attrName>
                                        </p:attrNameLst>
                                      </p:cBhvr>
                                      <p:to>
                                        <p:strVal val="visible"/>
                                      </p:to>
                                    </p:set>
                                    <p:anim calcmode="lin" valueType="num">
                                      <p:cBhvr additive="base">
                                        <p:cTn dur="1000"/>
                                        <p:tgtEl>
                                          <p:spTgt spid="14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6"/>
                                        </p:tgtEl>
                                        <p:attrNameLst>
                                          <p:attrName>style.visibility</p:attrName>
                                        </p:attrNameLst>
                                      </p:cBhvr>
                                      <p:to>
                                        <p:strVal val="visible"/>
                                      </p:to>
                                    </p:set>
                                    <p:anim calcmode="lin" valueType="num">
                                      <p:cBhvr additive="base">
                                        <p:cTn dur="1000"/>
                                        <p:tgtEl>
                                          <p:spTgt spid="14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6"/>
                                        </p:tgtEl>
                                        <p:attrNameLst>
                                          <p:attrName>style.visibility</p:attrName>
                                        </p:attrNameLst>
                                      </p:cBhvr>
                                      <p:to>
                                        <p:strVal val="visible"/>
                                      </p:to>
                                    </p:set>
                                    <p:anim calcmode="lin" valueType="num">
                                      <p:cBhvr additive="base">
                                        <p:cTn dur="1000"/>
                                        <p:tgtEl>
                                          <p:spTgt spid="14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8"/>
                                        </p:tgtEl>
                                        <p:attrNameLst>
                                          <p:attrName>style.visibility</p:attrName>
                                        </p:attrNameLst>
                                      </p:cBhvr>
                                      <p:to>
                                        <p:strVal val="visible"/>
                                      </p:to>
                                    </p:set>
                                    <p:anim calcmode="lin" valueType="num">
                                      <p:cBhvr additive="base">
                                        <p:cTn dur="1000"/>
                                        <p:tgtEl>
                                          <p:spTgt spid="14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1"/>
                                        </p:tgtEl>
                                        <p:attrNameLst>
                                          <p:attrName>style.visibility</p:attrName>
                                        </p:attrNameLst>
                                      </p:cBhvr>
                                      <p:to>
                                        <p:strVal val="visible"/>
                                      </p:to>
                                    </p:set>
                                    <p:anim calcmode="lin" valueType="num">
                                      <p:cBhvr additive="base">
                                        <p:cTn dur="1000"/>
                                        <p:tgtEl>
                                          <p:spTgt spid="14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3"/>
                                        </p:tgtEl>
                                        <p:attrNameLst>
                                          <p:attrName>style.visibility</p:attrName>
                                        </p:attrNameLst>
                                      </p:cBhvr>
                                      <p:to>
                                        <p:strVal val="visible"/>
                                      </p:to>
                                    </p:set>
                                    <p:anim calcmode="lin" valueType="num">
                                      <p:cBhvr additive="base">
                                        <p:cTn dur="1000"/>
                                        <p:tgtEl>
                                          <p:spTgt spid="14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3"/>
                                        </p:tgtEl>
                                        <p:attrNameLst>
                                          <p:attrName>style.visibility</p:attrName>
                                        </p:attrNameLst>
                                      </p:cBhvr>
                                      <p:to>
                                        <p:strVal val="visible"/>
                                      </p:to>
                                    </p:set>
                                    <p:anim calcmode="lin" valueType="num">
                                      <p:cBhvr additive="base">
                                        <p:cTn dur="1000"/>
                                        <p:tgtEl>
                                          <p:spTgt spid="14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5"/>
                                        </p:tgtEl>
                                        <p:attrNameLst>
                                          <p:attrName>style.visibility</p:attrName>
                                        </p:attrNameLst>
                                      </p:cBhvr>
                                      <p:to>
                                        <p:strVal val="visible"/>
                                      </p:to>
                                    </p:set>
                                    <p:anim calcmode="lin" valueType="num">
                                      <p:cBhvr additive="base">
                                        <p:cTn dur="1000"/>
                                        <p:tgtEl>
                                          <p:spTgt spid="14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4"/>
                                        </p:tgtEl>
                                        <p:attrNameLst>
                                          <p:attrName>style.visibility</p:attrName>
                                        </p:attrNameLst>
                                      </p:cBhvr>
                                      <p:to>
                                        <p:strVal val="visible"/>
                                      </p:to>
                                    </p:set>
                                    <p:anim calcmode="lin" valueType="num">
                                      <p:cBhvr additive="base">
                                        <p:cTn dur="1000"/>
                                        <p:tgtEl>
                                          <p:spTgt spid="14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9"/>
                                        </p:tgtEl>
                                        <p:attrNameLst>
                                          <p:attrName>style.visibility</p:attrName>
                                        </p:attrNameLst>
                                      </p:cBhvr>
                                      <p:to>
                                        <p:strVal val="visible"/>
                                      </p:to>
                                    </p:set>
                                    <p:anim calcmode="lin" valueType="num">
                                      <p:cBhvr additive="base">
                                        <p:cTn dur="1000"/>
                                        <p:tgtEl>
                                          <p:spTgt spid="14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1"/>
                                        </p:tgtEl>
                                        <p:attrNameLst>
                                          <p:attrName>style.visibility</p:attrName>
                                        </p:attrNameLst>
                                      </p:cBhvr>
                                      <p:to>
                                        <p:strVal val="visible"/>
                                      </p:to>
                                    </p:set>
                                    <p:anim calcmode="lin" valueType="num">
                                      <p:cBhvr additive="base">
                                        <p:cTn dur="1000"/>
                                        <p:tgtEl>
                                          <p:spTgt spid="14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4"/>
                                        </p:tgtEl>
                                        <p:attrNameLst>
                                          <p:attrName>style.visibility</p:attrName>
                                        </p:attrNameLst>
                                      </p:cBhvr>
                                      <p:to>
                                        <p:strVal val="visible"/>
                                      </p:to>
                                    </p:set>
                                    <p:anim calcmode="lin" valueType="num">
                                      <p:cBhvr additive="base">
                                        <p:cTn dur="1000"/>
                                        <p:tgtEl>
                                          <p:spTgt spid="14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0" name="Shape 1460"/>
        <p:cNvGrpSpPr/>
        <p:nvPr/>
      </p:nvGrpSpPr>
      <p:grpSpPr>
        <a:xfrm>
          <a:off x="0" y="0"/>
          <a:ext cx="0" cy="0"/>
          <a:chOff x="0" y="0"/>
          <a:chExt cx="0" cy="0"/>
        </a:xfrm>
      </p:grpSpPr>
      <p:grpSp>
        <p:nvGrpSpPr>
          <p:cNvPr id="1461" name="Google Shape;1461;p24"/>
          <p:cNvGrpSpPr/>
          <p:nvPr/>
        </p:nvGrpSpPr>
        <p:grpSpPr>
          <a:xfrm>
            <a:off x="-313134" y="0"/>
            <a:ext cx="9438087" cy="5139928"/>
            <a:chOff x="-417513" y="0"/>
            <a:chExt cx="12584114" cy="6853238"/>
          </a:xfrm>
        </p:grpSpPr>
        <p:sp>
          <p:nvSpPr>
            <p:cNvPr id="1462" name="Google Shape;1462;p2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24"/>
          <p:cNvGrpSpPr/>
          <p:nvPr/>
        </p:nvGrpSpPr>
        <p:grpSpPr>
          <a:xfrm>
            <a:off x="600108" y="1274691"/>
            <a:ext cx="2755857" cy="2602816"/>
            <a:chOff x="697883" y="1816768"/>
            <a:chExt cx="3674476" cy="3470421"/>
          </a:xfrm>
        </p:grpSpPr>
        <p:sp>
          <p:nvSpPr>
            <p:cNvPr id="1484" name="Google Shape;1484;p24"/>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4"/>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4"/>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7" name="Google Shape;1487;p24"/>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488" name="Google Shape;1488;p24"/>
          <p:cNvGrpSpPr/>
          <p:nvPr/>
        </p:nvGrpSpPr>
        <p:grpSpPr>
          <a:xfrm>
            <a:off x="-313134" y="0"/>
            <a:ext cx="9438087" cy="5139928"/>
            <a:chOff x="-417513" y="0"/>
            <a:chExt cx="12584114" cy="6853238"/>
          </a:xfrm>
        </p:grpSpPr>
        <p:sp>
          <p:nvSpPr>
            <p:cNvPr id="1489" name="Google Shape;1489;p2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0" name="Google Shape;1490;p2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1" name="Google Shape;1491;p2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2" name="Google Shape;1492;p2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9803"/>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3" name="Google Shape;1493;p2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9803"/>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4" name="Google Shape;1494;p2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9803"/>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5" name="Google Shape;1495;p2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6" name="Google Shape;1496;p2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7" name="Google Shape;1497;p2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8" name="Google Shape;1498;p2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499" name="Google Shape;1499;p2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0" name="Google Shape;1500;p2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1" name="Google Shape;1501;p2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2" name="Google Shape;1502;p2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3" name="Google Shape;1503;p2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4" name="Google Shape;1504;p2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9803"/>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5" name="Google Shape;1505;p2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9803"/>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6" name="Google Shape;1506;p2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7" name="Google Shape;1507;p2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8" name="Google Shape;1508;p2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09" name="Google Shape;1509;p2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9803"/>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510" name="Google Shape;1510;p24"/>
          <p:cNvSpPr txBox="1"/>
          <p:nvPr>
            <p:ph type="title"/>
          </p:nvPr>
        </p:nvSpPr>
        <p:spPr>
          <a:xfrm>
            <a:off x="678657" y="596645"/>
            <a:ext cx="7866411" cy="893184"/>
          </a:xfrm>
          <a:prstGeom prst="rect">
            <a:avLst/>
          </a:prstGeom>
          <a:noFill/>
          <a:ln>
            <a:noFill/>
          </a:ln>
        </p:spPr>
        <p:txBody>
          <a:bodyPr anchorCtr="0" anchor="ctr" bIns="228600" lIns="228600" spcFirstLastPara="1" rIns="228600" wrap="square" tIns="228600">
            <a:normAutofit fontScale="90000"/>
          </a:bodyPr>
          <a:lstStyle/>
          <a:p>
            <a:pPr indent="0" lvl="0" marL="0" rtl="0" algn="ctr">
              <a:spcBef>
                <a:spcPts val="0"/>
              </a:spcBef>
              <a:spcAft>
                <a:spcPts val="0"/>
              </a:spcAft>
              <a:buClr>
                <a:schemeClr val="dk2"/>
              </a:buClr>
              <a:buSzPct val="102857"/>
              <a:buFont typeface="Calibri"/>
              <a:buNone/>
            </a:pPr>
            <a:r>
              <a:rPr lang="en-US"/>
              <a:t>Engage Your Board - Small Groups/School Visits</a:t>
            </a:r>
            <a:endParaRPr/>
          </a:p>
        </p:txBody>
      </p:sp>
      <p:sp>
        <p:nvSpPr>
          <p:cNvPr id="1511" name="Google Shape;1511;p24"/>
          <p:cNvSpPr/>
          <p:nvPr/>
        </p:nvSpPr>
        <p:spPr>
          <a:xfrm>
            <a:off x="702772" y="1687710"/>
            <a:ext cx="3719489" cy="2758678"/>
          </a:xfrm>
          <a:prstGeom prst="rect">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Classroom" id="1512" name="Google Shape;1512;p24"/>
          <p:cNvPicPr preferRelativeResize="0"/>
          <p:nvPr/>
        </p:nvPicPr>
        <p:blipFill rotWithShape="1">
          <a:blip r:embed="rId3">
            <a:alphaModFix/>
          </a:blip>
          <a:srcRect b="0" l="0" r="0" t="0"/>
          <a:stretch/>
        </p:blipFill>
        <p:spPr>
          <a:xfrm>
            <a:off x="1307502" y="1812035"/>
            <a:ext cx="2510028" cy="2510028"/>
          </a:xfrm>
          <a:prstGeom prst="rect">
            <a:avLst/>
          </a:prstGeom>
          <a:noFill/>
          <a:ln>
            <a:noFill/>
          </a:ln>
        </p:spPr>
      </p:pic>
      <p:sp>
        <p:nvSpPr>
          <p:cNvPr id="1513" name="Google Shape;1513;p24"/>
          <p:cNvSpPr txBox="1"/>
          <p:nvPr>
            <p:ph idx="1" type="body"/>
          </p:nvPr>
        </p:nvSpPr>
        <p:spPr>
          <a:xfrm>
            <a:off x="4785527" y="1671637"/>
            <a:ext cx="3771696" cy="2774752"/>
          </a:xfrm>
          <a:prstGeom prst="rect">
            <a:avLst/>
          </a:prstGeom>
          <a:noFill/>
          <a:ln>
            <a:noFill/>
          </a:ln>
        </p:spPr>
        <p:txBody>
          <a:bodyPr anchorCtr="0" anchor="ctr" bIns="45700" lIns="91425" spcFirstLastPara="1" rIns="91425" wrap="square" tIns="45700">
            <a:normAutofit fontScale="85000" lnSpcReduction="20000"/>
          </a:bodyPr>
          <a:lstStyle/>
          <a:p>
            <a:pPr indent="-336550" lvl="0" marL="457200" rtl="0" algn="l">
              <a:spcBef>
                <a:spcPts val="0"/>
              </a:spcBef>
              <a:spcAft>
                <a:spcPts val="0"/>
              </a:spcAft>
              <a:buSzPct val="129032"/>
              <a:buChar char="●"/>
            </a:pPr>
            <a:r>
              <a:rPr lang="en-US"/>
              <a:t>Board visits are an opportunity to showcase students and elements of your program</a:t>
            </a:r>
            <a:endParaRPr/>
          </a:p>
          <a:p>
            <a:pPr indent="-336550" lvl="0" marL="457200" rtl="0" algn="l">
              <a:spcBef>
                <a:spcPts val="0"/>
              </a:spcBef>
              <a:spcAft>
                <a:spcPts val="0"/>
              </a:spcAft>
              <a:buSzPct val="129032"/>
              <a:buChar char="●"/>
            </a:pPr>
            <a:r>
              <a:rPr lang="en-US"/>
              <a:t>Invite to observe small groups (where appropriate)</a:t>
            </a:r>
            <a:endParaRPr/>
          </a:p>
          <a:p>
            <a:pPr indent="-336550" lvl="0" marL="457200" rtl="0" algn="l">
              <a:spcBef>
                <a:spcPts val="0"/>
              </a:spcBef>
              <a:spcAft>
                <a:spcPts val="0"/>
              </a:spcAft>
              <a:buSzPct val="129032"/>
              <a:buChar char="●"/>
            </a:pPr>
            <a:r>
              <a:rPr lang="en-US"/>
              <a:t>Talk about counseling process with individual students</a:t>
            </a:r>
            <a:endParaRPr/>
          </a:p>
          <a:p>
            <a:pPr indent="-336550" lvl="0" marL="457200" rtl="0" algn="l">
              <a:spcBef>
                <a:spcPts val="0"/>
              </a:spcBef>
              <a:spcAft>
                <a:spcPts val="0"/>
              </a:spcAft>
              <a:buSzPct val="129032"/>
              <a:buChar char="●"/>
            </a:pPr>
            <a:r>
              <a:rPr lang="en-US"/>
              <a:t>Show resources available to you and students</a:t>
            </a:r>
            <a:endParaRPr/>
          </a:p>
          <a:p>
            <a:pPr indent="-336550" lvl="0" marL="457200" rtl="0" algn="l">
              <a:spcBef>
                <a:spcPts val="0"/>
              </a:spcBef>
              <a:spcAft>
                <a:spcPts val="0"/>
              </a:spcAft>
              <a:buSzPct val="129032"/>
              <a:buChar char="●"/>
            </a:pPr>
            <a:r>
              <a:rPr lang="en-US"/>
              <a:t>Day in the Life - preview a normal day’s activities and schedule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7" name="Shape 1517"/>
        <p:cNvGrpSpPr/>
        <p:nvPr/>
      </p:nvGrpSpPr>
      <p:grpSpPr>
        <a:xfrm>
          <a:off x="0" y="0"/>
          <a:ext cx="0" cy="0"/>
          <a:chOff x="0" y="0"/>
          <a:chExt cx="0" cy="0"/>
        </a:xfrm>
      </p:grpSpPr>
      <p:grpSp>
        <p:nvGrpSpPr>
          <p:cNvPr id="1518" name="Google Shape;1518;p25"/>
          <p:cNvGrpSpPr/>
          <p:nvPr/>
        </p:nvGrpSpPr>
        <p:grpSpPr>
          <a:xfrm>
            <a:off x="-313134" y="0"/>
            <a:ext cx="9438087" cy="5139928"/>
            <a:chOff x="-417513" y="0"/>
            <a:chExt cx="12584114" cy="6853238"/>
          </a:xfrm>
        </p:grpSpPr>
        <p:sp>
          <p:nvSpPr>
            <p:cNvPr id="1519" name="Google Shape;1519;p2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25"/>
          <p:cNvGrpSpPr/>
          <p:nvPr/>
        </p:nvGrpSpPr>
        <p:grpSpPr>
          <a:xfrm>
            <a:off x="600108" y="1274691"/>
            <a:ext cx="2755857" cy="2602816"/>
            <a:chOff x="697883" y="1816768"/>
            <a:chExt cx="3674476" cy="3470421"/>
          </a:xfrm>
        </p:grpSpPr>
        <p:sp>
          <p:nvSpPr>
            <p:cNvPr id="1541" name="Google Shape;1541;p25"/>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42" name="Google Shape;1542;p2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5"/>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4" name="Google Shape;1544;p25"/>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545" name="Google Shape;1545;p25"/>
          <p:cNvGrpSpPr/>
          <p:nvPr/>
        </p:nvGrpSpPr>
        <p:grpSpPr>
          <a:xfrm>
            <a:off x="-313134" y="0"/>
            <a:ext cx="9438087" cy="5139928"/>
            <a:chOff x="-417513" y="0"/>
            <a:chExt cx="12584114" cy="6853238"/>
          </a:xfrm>
        </p:grpSpPr>
        <p:sp>
          <p:nvSpPr>
            <p:cNvPr id="1546" name="Google Shape;1546;p2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547" name="Google Shape;1547;p2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7" name="Google Shape;1567;p25"/>
          <p:cNvSpPr/>
          <p:nvPr/>
        </p:nvSpPr>
        <p:spPr>
          <a:xfrm>
            <a:off x="0" y="0"/>
            <a:ext cx="9144000" cy="43412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568" name="Google Shape;1568;p25"/>
          <p:cNvSpPr txBox="1"/>
          <p:nvPr>
            <p:ph type="title"/>
          </p:nvPr>
        </p:nvSpPr>
        <p:spPr>
          <a:xfrm>
            <a:off x="106125" y="720100"/>
            <a:ext cx="3277200" cy="3128400"/>
          </a:xfrm>
          <a:prstGeom prst="rect">
            <a:avLst/>
          </a:prstGeom>
          <a:noFill/>
          <a:ln>
            <a:noFill/>
          </a:ln>
        </p:spPr>
        <p:txBody>
          <a:bodyPr anchorCtr="0" anchor="ctr" bIns="228600" lIns="228600" spcFirstLastPara="1" rIns="228600" wrap="square" tIns="228600">
            <a:normAutofit/>
          </a:bodyPr>
          <a:lstStyle/>
          <a:p>
            <a:pPr indent="0" lvl="0" marL="0" rtl="0" algn="r">
              <a:lnSpc>
                <a:spcPct val="85000"/>
              </a:lnSpc>
              <a:spcBef>
                <a:spcPts val="0"/>
              </a:spcBef>
              <a:spcAft>
                <a:spcPts val="0"/>
              </a:spcAft>
              <a:buClr>
                <a:schemeClr val="dk1"/>
              </a:buClr>
              <a:buSzPts val="3600"/>
              <a:buFont typeface="Calibri"/>
              <a:buNone/>
            </a:pPr>
            <a:r>
              <a:rPr lang="en-US" sz="3300"/>
              <a:t>Mock Conversation with a Board Member</a:t>
            </a:r>
            <a:endParaRPr/>
          </a:p>
        </p:txBody>
      </p:sp>
      <p:cxnSp>
        <p:nvCxnSpPr>
          <p:cNvPr id="1569" name="Google Shape;1569;p25"/>
          <p:cNvCxnSpPr/>
          <p:nvPr/>
        </p:nvCxnSpPr>
        <p:spPr>
          <a:xfrm>
            <a:off x="3564197" y="900112"/>
            <a:ext cx="0" cy="2657979"/>
          </a:xfrm>
          <a:prstGeom prst="straightConnector1">
            <a:avLst/>
          </a:prstGeom>
          <a:noFill/>
          <a:ln cap="flat" cmpd="sng" w="12700">
            <a:solidFill>
              <a:srgbClr val="EC1901"/>
            </a:solidFill>
            <a:prstDash val="solid"/>
            <a:round/>
            <a:headEnd len="sm" w="sm" type="none"/>
            <a:tailEnd len="sm" w="sm" type="none"/>
          </a:ln>
        </p:spPr>
      </p:cxnSp>
      <p:sp>
        <p:nvSpPr>
          <p:cNvPr id="1570" name="Google Shape;1570;p25"/>
          <p:cNvSpPr txBox="1"/>
          <p:nvPr>
            <p:ph idx="1" type="body"/>
          </p:nvPr>
        </p:nvSpPr>
        <p:spPr>
          <a:xfrm>
            <a:off x="3737375" y="360825"/>
            <a:ext cx="5035500" cy="37995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spcBef>
                <a:spcPts val="0"/>
              </a:spcBef>
              <a:spcAft>
                <a:spcPts val="0"/>
              </a:spcAft>
              <a:buNone/>
            </a:pPr>
            <a:r>
              <a:rPr lang="en-US"/>
              <a:t>Questions a board member might ask</a:t>
            </a:r>
            <a:endParaRPr/>
          </a:p>
          <a:p>
            <a:pPr indent="-336550" lvl="0" marL="457200" rtl="0" algn="l">
              <a:spcBef>
                <a:spcPts val="0"/>
              </a:spcBef>
              <a:spcAft>
                <a:spcPts val="0"/>
              </a:spcAft>
              <a:buSzPct val="129032"/>
              <a:buChar char="●"/>
            </a:pPr>
            <a:r>
              <a:rPr lang="en-US"/>
              <a:t>How do you spend your day?</a:t>
            </a:r>
            <a:endParaRPr/>
          </a:p>
          <a:p>
            <a:pPr indent="-336550" lvl="0" marL="457200" rtl="0" algn="l">
              <a:spcBef>
                <a:spcPts val="0"/>
              </a:spcBef>
              <a:spcAft>
                <a:spcPts val="0"/>
              </a:spcAft>
              <a:buSzPct val="129032"/>
              <a:buChar char="●"/>
            </a:pPr>
            <a:r>
              <a:rPr lang="en-US"/>
              <a:t>How do you define your position versus how your position is defined by the district?</a:t>
            </a:r>
            <a:endParaRPr/>
          </a:p>
          <a:p>
            <a:pPr indent="-336550" lvl="0" marL="457200" rtl="0" algn="l">
              <a:spcBef>
                <a:spcPts val="0"/>
              </a:spcBef>
              <a:spcAft>
                <a:spcPts val="0"/>
              </a:spcAft>
              <a:buSzPct val="129032"/>
              <a:buChar char="●"/>
            </a:pPr>
            <a:r>
              <a:rPr lang="en-US"/>
              <a:t>What are the greatest areas of need for our students? Are you equipped to address those needs?</a:t>
            </a:r>
            <a:endParaRPr/>
          </a:p>
          <a:p>
            <a:pPr indent="-336550" lvl="0" marL="457200" rtl="0" algn="l">
              <a:spcBef>
                <a:spcPts val="0"/>
              </a:spcBef>
              <a:spcAft>
                <a:spcPts val="0"/>
              </a:spcAft>
              <a:buSzPct val="129032"/>
              <a:buChar char="●"/>
            </a:pPr>
            <a:r>
              <a:rPr lang="en-US"/>
              <a:t>What supports do you need to meet the needs of our students?</a:t>
            </a:r>
            <a:endParaRPr/>
          </a:p>
          <a:p>
            <a:pPr indent="-336550" lvl="0" marL="457200" rtl="0" algn="l">
              <a:spcBef>
                <a:spcPts val="0"/>
              </a:spcBef>
              <a:spcAft>
                <a:spcPts val="0"/>
              </a:spcAft>
              <a:buSzPct val="129032"/>
              <a:buChar char="●"/>
            </a:pPr>
            <a:r>
              <a:rPr lang="en-US"/>
              <a:t>In your presentation you outlined the goals of the program – use of time, direct and indirect duties, how close would you say your day-to-day role reflects the goals of the program as you’ve described them?</a:t>
            </a:r>
            <a:endParaRPr/>
          </a:p>
          <a:p>
            <a:pPr indent="-336550" lvl="0" marL="457200" rtl="0" algn="l">
              <a:spcBef>
                <a:spcPts val="0"/>
              </a:spcBef>
              <a:spcAft>
                <a:spcPts val="0"/>
              </a:spcAft>
              <a:buSzPct val="129032"/>
              <a:buChar char="●"/>
            </a:pPr>
            <a:r>
              <a:rPr lang="en-US"/>
              <a:t>What can the board do to better support your work and thus meet the needs of students?</a:t>
            </a:r>
            <a:endParaRPr/>
          </a:p>
          <a:p>
            <a:pPr indent="-336550" lvl="0" marL="457200" rtl="0" algn="l">
              <a:spcBef>
                <a:spcPts val="0"/>
              </a:spcBef>
              <a:spcAft>
                <a:spcPts val="0"/>
              </a:spcAft>
              <a:buSzPct val="129032"/>
              <a:buChar char="●"/>
            </a:pPr>
            <a:r>
              <a:rPr lang="en-US"/>
              <a:t>What’s working and what isn’t?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4" name="Shape 1574"/>
        <p:cNvGrpSpPr/>
        <p:nvPr/>
      </p:nvGrpSpPr>
      <p:grpSpPr>
        <a:xfrm>
          <a:off x="0" y="0"/>
          <a:ext cx="0" cy="0"/>
          <a:chOff x="0" y="0"/>
          <a:chExt cx="0" cy="0"/>
        </a:xfrm>
      </p:grpSpPr>
      <p:grpSp>
        <p:nvGrpSpPr>
          <p:cNvPr id="1575" name="Google Shape;1575;p26"/>
          <p:cNvGrpSpPr/>
          <p:nvPr/>
        </p:nvGrpSpPr>
        <p:grpSpPr>
          <a:xfrm>
            <a:off x="-313134" y="0"/>
            <a:ext cx="9438087" cy="5139928"/>
            <a:chOff x="-417513" y="0"/>
            <a:chExt cx="12584114" cy="6853238"/>
          </a:xfrm>
        </p:grpSpPr>
        <p:sp>
          <p:nvSpPr>
            <p:cNvPr id="1576" name="Google Shape;1576;p2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7" name="Google Shape;1597;p26"/>
          <p:cNvGrpSpPr/>
          <p:nvPr/>
        </p:nvGrpSpPr>
        <p:grpSpPr>
          <a:xfrm>
            <a:off x="600108" y="1274691"/>
            <a:ext cx="2755857" cy="2602816"/>
            <a:chOff x="697883" y="1816768"/>
            <a:chExt cx="3674476" cy="3470421"/>
          </a:xfrm>
        </p:grpSpPr>
        <p:sp>
          <p:nvSpPr>
            <p:cNvPr id="1598" name="Google Shape;1598;p26"/>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99" name="Google Shape;1599;p26"/>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6"/>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1" name="Google Shape;1601;p26"/>
          <p:cNvSpPr/>
          <p:nvPr/>
        </p:nvSpPr>
        <p:spPr>
          <a:xfrm>
            <a:off x="0" y="0"/>
            <a:ext cx="9144000" cy="5143500"/>
          </a:xfrm>
          <a:prstGeom prst="rect">
            <a:avLst/>
          </a:prstGeom>
          <a:solidFill>
            <a:srgbClr val="4545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602" name="Google Shape;1602;p26"/>
          <p:cNvGrpSpPr/>
          <p:nvPr/>
        </p:nvGrpSpPr>
        <p:grpSpPr>
          <a:xfrm>
            <a:off x="-313134" y="0"/>
            <a:ext cx="9438087" cy="5139928"/>
            <a:chOff x="-417513" y="0"/>
            <a:chExt cx="12584114" cy="6853238"/>
          </a:xfrm>
        </p:grpSpPr>
        <p:sp>
          <p:nvSpPr>
            <p:cNvPr id="1603" name="Google Shape;1603;p2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04" name="Google Shape;1604;p2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rgbClr val="FFFFFF">
                  <a:alpha val="34901"/>
                </a:srgb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rgbClr val="FFFFFF">
                  <a:alpha val="34901"/>
                </a:srgb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4" name="Google Shape;1624;p26"/>
          <p:cNvSpPr/>
          <p:nvPr/>
        </p:nvSpPr>
        <p:spPr>
          <a:xfrm>
            <a:off x="0" y="0"/>
            <a:ext cx="9144000" cy="43412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625" name="Google Shape;1625;p26"/>
          <p:cNvSpPr txBox="1"/>
          <p:nvPr>
            <p:ph idx="1" type="body"/>
          </p:nvPr>
        </p:nvSpPr>
        <p:spPr>
          <a:xfrm>
            <a:off x="3838835" y="720090"/>
            <a:ext cx="4711405" cy="3128458"/>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spcBef>
                <a:spcPts val="0"/>
              </a:spcBef>
              <a:spcAft>
                <a:spcPts val="0"/>
              </a:spcAft>
              <a:buNone/>
            </a:pPr>
            <a:r>
              <a:rPr lang="en-US"/>
              <a:t>Questions a counselor might ask of a board member</a:t>
            </a:r>
            <a:endParaRPr/>
          </a:p>
          <a:p>
            <a:pPr indent="-336550" lvl="0" marL="457200" rtl="0" algn="l">
              <a:spcBef>
                <a:spcPts val="0"/>
              </a:spcBef>
              <a:spcAft>
                <a:spcPts val="0"/>
              </a:spcAft>
              <a:buSzPct val="129032"/>
              <a:buChar char="●"/>
            </a:pPr>
            <a:r>
              <a:rPr lang="en-US"/>
              <a:t>Can I tell you about how my work aligns with board goals?</a:t>
            </a:r>
            <a:endParaRPr/>
          </a:p>
          <a:p>
            <a:pPr indent="-336550" lvl="0" marL="457200" rtl="0" algn="l">
              <a:spcBef>
                <a:spcPts val="0"/>
              </a:spcBef>
              <a:spcAft>
                <a:spcPts val="0"/>
              </a:spcAft>
              <a:buSzPct val="129032"/>
              <a:buChar char="●"/>
            </a:pPr>
            <a:r>
              <a:rPr lang="en-US"/>
              <a:t>I know the board has been discussing mental health, can I talk to you about how school counselors in the district can help? </a:t>
            </a:r>
            <a:endParaRPr/>
          </a:p>
          <a:p>
            <a:pPr indent="-336550" lvl="0" marL="457200" rtl="0" algn="l">
              <a:spcBef>
                <a:spcPts val="0"/>
              </a:spcBef>
              <a:spcAft>
                <a:spcPts val="0"/>
              </a:spcAft>
              <a:buSzPct val="129032"/>
              <a:buChar char="●"/>
            </a:pPr>
            <a:r>
              <a:rPr lang="en-US"/>
              <a:t>I’m concerned about how my position is being utilized. According to professional standards…and I’m supervising classes for planning time.</a:t>
            </a:r>
            <a:endParaRPr/>
          </a:p>
          <a:p>
            <a:pPr indent="-336550" lvl="0" marL="457200" rtl="0" algn="l">
              <a:spcBef>
                <a:spcPts val="0"/>
              </a:spcBef>
              <a:spcAft>
                <a:spcPts val="0"/>
              </a:spcAft>
              <a:buSzPct val="129032"/>
              <a:buChar char="●"/>
            </a:pPr>
            <a:r>
              <a:rPr lang="en-US"/>
              <a:t>Can I talk to you about professional development days for counselors? Our district PD rarely includes something specific to my role. I’d really love to attend or take part in…</a:t>
            </a:r>
            <a:endParaRPr/>
          </a:p>
        </p:txBody>
      </p:sp>
      <p:sp>
        <p:nvSpPr>
          <p:cNvPr id="1626" name="Google Shape;1626;p26"/>
          <p:cNvSpPr txBox="1"/>
          <p:nvPr>
            <p:ph type="title"/>
          </p:nvPr>
        </p:nvSpPr>
        <p:spPr>
          <a:xfrm>
            <a:off x="106125" y="720100"/>
            <a:ext cx="3277200" cy="3128400"/>
          </a:xfrm>
          <a:prstGeom prst="rect">
            <a:avLst/>
          </a:prstGeom>
          <a:noFill/>
          <a:ln>
            <a:noFill/>
          </a:ln>
        </p:spPr>
        <p:txBody>
          <a:bodyPr anchorCtr="0" anchor="ctr" bIns="228600" lIns="228600" spcFirstLastPara="1" rIns="228600" wrap="square" tIns="228600">
            <a:normAutofit/>
          </a:bodyPr>
          <a:lstStyle/>
          <a:p>
            <a:pPr indent="0" lvl="0" marL="0" rtl="0" algn="r">
              <a:lnSpc>
                <a:spcPct val="85000"/>
              </a:lnSpc>
              <a:spcBef>
                <a:spcPts val="0"/>
              </a:spcBef>
              <a:spcAft>
                <a:spcPts val="0"/>
              </a:spcAft>
              <a:buClr>
                <a:schemeClr val="dk1"/>
              </a:buClr>
              <a:buSzPts val="3600"/>
              <a:buFont typeface="Calibri"/>
              <a:buNone/>
            </a:pPr>
            <a:r>
              <a:rPr lang="en-US" sz="3300">
                <a:solidFill>
                  <a:schemeClr val="accent1"/>
                </a:solidFill>
              </a:rPr>
              <a:t>Mock Conversation with a Board Member</a:t>
            </a:r>
            <a:endParaRPr>
              <a:solidFill>
                <a:schemeClr val="accent1"/>
              </a:solidFill>
            </a:endParaRPr>
          </a:p>
        </p:txBody>
      </p:sp>
      <p:cxnSp>
        <p:nvCxnSpPr>
          <p:cNvPr id="1627" name="Google Shape;1627;p26"/>
          <p:cNvCxnSpPr/>
          <p:nvPr/>
        </p:nvCxnSpPr>
        <p:spPr>
          <a:xfrm>
            <a:off x="3564197" y="900112"/>
            <a:ext cx="0" cy="2658000"/>
          </a:xfrm>
          <a:prstGeom prst="straightConnector1">
            <a:avLst/>
          </a:prstGeom>
          <a:noFill/>
          <a:ln cap="flat" cmpd="sng" w="12700">
            <a:solidFill>
              <a:srgbClr val="EC1901"/>
            </a:solidFill>
            <a:prstDash val="solid"/>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1" name="Shape 1631"/>
        <p:cNvGrpSpPr/>
        <p:nvPr/>
      </p:nvGrpSpPr>
      <p:grpSpPr>
        <a:xfrm>
          <a:off x="0" y="0"/>
          <a:ext cx="0" cy="0"/>
          <a:chOff x="0" y="0"/>
          <a:chExt cx="0" cy="0"/>
        </a:xfrm>
      </p:grpSpPr>
      <p:grpSp>
        <p:nvGrpSpPr>
          <p:cNvPr id="1632" name="Google Shape;1632;p27"/>
          <p:cNvGrpSpPr/>
          <p:nvPr/>
        </p:nvGrpSpPr>
        <p:grpSpPr>
          <a:xfrm>
            <a:off x="-313134" y="0"/>
            <a:ext cx="9438087" cy="5139928"/>
            <a:chOff x="-417513" y="0"/>
            <a:chExt cx="12584114" cy="6853238"/>
          </a:xfrm>
        </p:grpSpPr>
        <p:sp>
          <p:nvSpPr>
            <p:cNvPr id="1633" name="Google Shape;1633;p2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4" name="Google Shape;1654;p27"/>
          <p:cNvGrpSpPr/>
          <p:nvPr/>
        </p:nvGrpSpPr>
        <p:grpSpPr>
          <a:xfrm>
            <a:off x="600108" y="1274691"/>
            <a:ext cx="2755857" cy="2602816"/>
            <a:chOff x="697883" y="1816768"/>
            <a:chExt cx="3674476" cy="3470421"/>
          </a:xfrm>
        </p:grpSpPr>
        <p:sp>
          <p:nvSpPr>
            <p:cNvPr id="1655" name="Google Shape;1655;p27"/>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7"/>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8" name="Google Shape;1658;p27"/>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659" name="Google Shape;1659;p27"/>
          <p:cNvGrpSpPr/>
          <p:nvPr/>
        </p:nvGrpSpPr>
        <p:grpSpPr>
          <a:xfrm>
            <a:off x="-313134" y="0"/>
            <a:ext cx="9438087" cy="5139928"/>
            <a:chOff x="-417513" y="0"/>
            <a:chExt cx="12584114" cy="6853238"/>
          </a:xfrm>
        </p:grpSpPr>
        <p:sp>
          <p:nvSpPr>
            <p:cNvPr id="1660" name="Google Shape;1660;p2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1" name="Google Shape;1661;p2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2" name="Google Shape;1662;p2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3" name="Google Shape;1663;p2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4" name="Google Shape;1664;p2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5" name="Google Shape;1665;p2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6" name="Google Shape;1666;p2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7" name="Google Shape;1667;p2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8" name="Google Shape;1668;p2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69" name="Google Shape;1669;p2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0" name="Google Shape;1670;p2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1" name="Google Shape;1671;p2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2" name="Google Shape;1672;p2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3" name="Google Shape;1673;p2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4" name="Google Shape;1674;p2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5" name="Google Shape;1675;p2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6" name="Google Shape;1676;p2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7" name="Google Shape;1677;p2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8" name="Google Shape;1678;p2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79" name="Google Shape;1679;p2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680" name="Google Shape;1680;p2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681" name="Google Shape;1681;p27"/>
          <p:cNvSpPr/>
          <p:nvPr/>
        </p:nvSpPr>
        <p:spPr>
          <a:xfrm>
            <a:off x="593762" y="785326"/>
            <a:ext cx="3363055" cy="3771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682" name="Google Shape;1682;p27"/>
          <p:cNvSpPr/>
          <p:nvPr/>
        </p:nvSpPr>
        <p:spPr>
          <a:xfrm>
            <a:off x="4566972" y="0"/>
            <a:ext cx="4575795" cy="5143500"/>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1683" name="Google Shape;1683;p27"/>
          <p:cNvPicPr preferRelativeResize="0"/>
          <p:nvPr/>
        </p:nvPicPr>
        <p:blipFill rotWithShape="1">
          <a:blip r:embed="rId3">
            <a:alphaModFix/>
          </a:blip>
          <a:srcRect b="0" l="0" r="0" t="0"/>
          <a:stretch/>
        </p:blipFill>
        <p:spPr>
          <a:xfrm>
            <a:off x="4976636" y="240029"/>
            <a:ext cx="1584018" cy="2209064"/>
          </a:xfrm>
          <a:prstGeom prst="rect">
            <a:avLst/>
          </a:prstGeom>
          <a:noFill/>
          <a:ln cap="flat" cmpd="sng" w="9525">
            <a:solidFill>
              <a:schemeClr val="lt1"/>
            </a:solidFill>
            <a:prstDash val="solid"/>
            <a:round/>
            <a:headEnd len="sm" w="sm" type="none"/>
            <a:tailEnd len="sm" w="sm" type="none"/>
          </a:ln>
        </p:spPr>
      </p:pic>
      <p:pic>
        <p:nvPicPr>
          <p:cNvPr id="1684" name="Google Shape;1684;p27"/>
          <p:cNvPicPr preferRelativeResize="0"/>
          <p:nvPr/>
        </p:nvPicPr>
        <p:blipFill rotWithShape="1">
          <a:blip r:embed="rId4">
            <a:alphaModFix/>
          </a:blip>
          <a:srcRect b="0" l="0" r="0" t="0"/>
          <a:stretch/>
        </p:blipFill>
        <p:spPr>
          <a:xfrm>
            <a:off x="6973704" y="968688"/>
            <a:ext cx="1929261" cy="751746"/>
          </a:xfrm>
          <a:prstGeom prst="rect">
            <a:avLst/>
          </a:prstGeom>
          <a:noFill/>
          <a:ln cap="flat" cmpd="sng" w="9525">
            <a:solidFill>
              <a:schemeClr val="lt1"/>
            </a:solidFill>
            <a:prstDash val="solid"/>
            <a:round/>
            <a:headEnd len="sm" w="sm" type="none"/>
            <a:tailEnd len="sm" w="sm" type="none"/>
          </a:ln>
        </p:spPr>
      </p:pic>
      <p:sp>
        <p:nvSpPr>
          <p:cNvPr id="1685" name="Google Shape;1685;p27"/>
          <p:cNvSpPr/>
          <p:nvPr/>
        </p:nvSpPr>
        <p:spPr>
          <a:xfrm rot="10800000">
            <a:off x="2156795" y="4159880"/>
            <a:ext cx="236991" cy="204302"/>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686" name="Google Shape;1686;p27"/>
          <p:cNvSpPr/>
          <p:nvPr/>
        </p:nvSpPr>
        <p:spPr>
          <a:xfrm>
            <a:off x="593761" y="1225794"/>
            <a:ext cx="3362438" cy="29379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687" name="Google Shape;1687;p27"/>
          <p:cNvSpPr txBox="1"/>
          <p:nvPr>
            <p:ph type="title"/>
          </p:nvPr>
        </p:nvSpPr>
        <p:spPr>
          <a:xfrm>
            <a:off x="655483" y="1289051"/>
            <a:ext cx="3239159" cy="804283"/>
          </a:xfrm>
          <a:prstGeom prst="rect">
            <a:avLst/>
          </a:prstGeom>
          <a:noFill/>
          <a:ln>
            <a:noFill/>
          </a:ln>
        </p:spPr>
        <p:txBody>
          <a:bodyPr anchorCtr="0" anchor="ctr" bIns="228600" lIns="228600" spcFirstLastPara="1" rIns="228600" wrap="square" tIns="228600">
            <a:normAutofit fontScale="90000"/>
          </a:bodyPr>
          <a:lstStyle/>
          <a:p>
            <a:pPr indent="0" lvl="0" marL="0" rtl="0" algn="ctr">
              <a:spcBef>
                <a:spcPts val="0"/>
              </a:spcBef>
              <a:spcAft>
                <a:spcPts val="0"/>
              </a:spcAft>
              <a:buClr>
                <a:schemeClr val="dk1"/>
              </a:buClr>
              <a:buSzPct val="36666"/>
              <a:buFont typeface="Calibri"/>
              <a:buNone/>
            </a:pPr>
            <a:r>
              <a:rPr lang="en-US">
                <a:solidFill>
                  <a:schemeClr val="lt1"/>
                </a:solidFill>
                <a:latin typeface="Rockwell"/>
                <a:ea typeface="Rockwell"/>
                <a:cs typeface="Rockwell"/>
                <a:sym typeface="Rockwell"/>
              </a:rPr>
              <a:t>Visit the Hill</a:t>
            </a:r>
            <a:endParaRPr>
              <a:solidFill>
                <a:schemeClr val="lt1"/>
              </a:solidFill>
              <a:latin typeface="Rockwell"/>
              <a:ea typeface="Rockwell"/>
              <a:cs typeface="Rockwell"/>
              <a:sym typeface="Rockwell"/>
            </a:endParaRPr>
          </a:p>
        </p:txBody>
      </p:sp>
      <p:sp>
        <p:nvSpPr>
          <p:cNvPr id="1688" name="Google Shape;1688;p27"/>
          <p:cNvSpPr txBox="1"/>
          <p:nvPr>
            <p:ph idx="1" type="body"/>
          </p:nvPr>
        </p:nvSpPr>
        <p:spPr>
          <a:xfrm>
            <a:off x="654826" y="2091929"/>
            <a:ext cx="3239651" cy="2012704"/>
          </a:xfrm>
          <a:prstGeom prst="rect">
            <a:avLst/>
          </a:prstGeom>
          <a:noFill/>
          <a:ln>
            <a:noFill/>
          </a:ln>
        </p:spPr>
        <p:txBody>
          <a:bodyPr anchorCtr="0" anchor="ctr" bIns="45700" lIns="91425" spcFirstLastPara="1" rIns="91425" wrap="square" tIns="45700">
            <a:normAutofit fontScale="77500" lnSpcReduction="20000"/>
          </a:bodyPr>
          <a:lstStyle/>
          <a:p>
            <a:pPr indent="-297497" lvl="0" marL="457200" rtl="0" algn="l">
              <a:spcBef>
                <a:spcPts val="0"/>
              </a:spcBef>
              <a:spcAft>
                <a:spcPts val="0"/>
              </a:spcAft>
              <a:buSzPct val="100000"/>
              <a:buChar char="▪"/>
            </a:pPr>
            <a:r>
              <a:rPr lang="en-US"/>
              <a:t>Thursday, February 23, 2023</a:t>
            </a:r>
            <a:endParaRPr/>
          </a:p>
          <a:p>
            <a:pPr indent="0" lvl="0" marL="0" rtl="0" algn="l">
              <a:spcBef>
                <a:spcPts val="0"/>
              </a:spcBef>
              <a:spcAft>
                <a:spcPts val="0"/>
              </a:spcAft>
              <a:buSzPct val="78571"/>
              <a:buFont typeface="Noto Sans Symbols"/>
              <a:buNone/>
            </a:pPr>
            <a:r>
              <a:t/>
            </a:r>
            <a:endParaRPr/>
          </a:p>
          <a:p>
            <a:pPr indent="0" lvl="0" marL="0" rtl="0" algn="l">
              <a:spcBef>
                <a:spcPts val="0"/>
              </a:spcBef>
              <a:spcAft>
                <a:spcPts val="0"/>
              </a:spcAft>
              <a:buNone/>
            </a:pPr>
            <a:r>
              <a:rPr lang="en-US"/>
              <a:t>Morning program of topics of importance to Iowa’s high school and college students, school counselors, and those in admissions and financial aid</a:t>
            </a:r>
            <a:endParaRPr/>
          </a:p>
          <a:p>
            <a:pPr indent="0" lvl="0" marL="0" rtl="0" algn="l">
              <a:spcBef>
                <a:spcPts val="0"/>
              </a:spcBef>
              <a:spcAft>
                <a:spcPts val="0"/>
              </a:spcAft>
              <a:buNone/>
            </a:pPr>
            <a:br>
              <a:rPr lang="en-US"/>
            </a:br>
            <a:r>
              <a:rPr lang="en-US"/>
              <a:t>Lunch</a:t>
            </a:r>
            <a:endParaRPr/>
          </a:p>
          <a:p>
            <a:pPr indent="0" lvl="0" marL="0" rtl="0" algn="l">
              <a:spcBef>
                <a:spcPts val="0"/>
              </a:spcBef>
              <a:spcAft>
                <a:spcPts val="0"/>
              </a:spcAft>
              <a:buNone/>
            </a:pPr>
            <a:br>
              <a:rPr lang="en-US"/>
            </a:br>
            <a:r>
              <a:rPr lang="en-US"/>
              <a:t>Share your views with legislators</a:t>
            </a:r>
            <a:endParaRPr/>
          </a:p>
          <a:p>
            <a:pPr indent="0" lvl="0" marL="0" rtl="0" algn="l">
              <a:spcBef>
                <a:spcPts val="0"/>
              </a:spcBef>
              <a:spcAft>
                <a:spcPts val="0"/>
              </a:spcAft>
              <a:buSzPct val="78571"/>
              <a:buFont typeface="Noto Sans Symbols"/>
              <a:buNone/>
            </a:pPr>
            <a:r>
              <a:t/>
            </a:r>
            <a:endParaRPr/>
          </a:p>
        </p:txBody>
      </p:sp>
      <p:pic>
        <p:nvPicPr>
          <p:cNvPr id="1689" name="Google Shape;1689;p27"/>
          <p:cNvPicPr preferRelativeResize="0"/>
          <p:nvPr/>
        </p:nvPicPr>
        <p:blipFill rotWithShape="1">
          <a:blip r:embed="rId5">
            <a:alphaModFix/>
          </a:blip>
          <a:srcRect b="0" l="0" r="0" t="0"/>
          <a:stretch/>
        </p:blipFill>
        <p:spPr>
          <a:xfrm>
            <a:off x="4807002" y="3127520"/>
            <a:ext cx="4096968" cy="1341905"/>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3" name="Shape 1693"/>
        <p:cNvGrpSpPr/>
        <p:nvPr/>
      </p:nvGrpSpPr>
      <p:grpSpPr>
        <a:xfrm>
          <a:off x="0" y="0"/>
          <a:ext cx="0" cy="0"/>
          <a:chOff x="0" y="0"/>
          <a:chExt cx="0" cy="0"/>
        </a:xfrm>
      </p:grpSpPr>
      <p:grpSp>
        <p:nvGrpSpPr>
          <p:cNvPr id="1694" name="Google Shape;1694;p28"/>
          <p:cNvGrpSpPr/>
          <p:nvPr/>
        </p:nvGrpSpPr>
        <p:grpSpPr>
          <a:xfrm>
            <a:off x="-313134" y="0"/>
            <a:ext cx="9438087" cy="5139928"/>
            <a:chOff x="-417513" y="0"/>
            <a:chExt cx="12584114" cy="6853238"/>
          </a:xfrm>
        </p:grpSpPr>
        <p:sp>
          <p:nvSpPr>
            <p:cNvPr id="1695" name="Google Shape;1695;p2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28"/>
          <p:cNvGrpSpPr/>
          <p:nvPr/>
        </p:nvGrpSpPr>
        <p:grpSpPr>
          <a:xfrm>
            <a:off x="600108" y="1274691"/>
            <a:ext cx="2755857" cy="2602816"/>
            <a:chOff x="697883" y="1816768"/>
            <a:chExt cx="3674476" cy="3470421"/>
          </a:xfrm>
        </p:grpSpPr>
        <p:sp>
          <p:nvSpPr>
            <p:cNvPr id="1717" name="Google Shape;1717;p28"/>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718" name="Google Shape;1718;p28"/>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8"/>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0" name="Google Shape;1720;p28"/>
          <p:cNvSpPr/>
          <p:nvPr/>
        </p:nvSpPr>
        <p:spPr>
          <a:xfrm>
            <a:off x="0" y="0"/>
            <a:ext cx="9144000" cy="5143500"/>
          </a:xfrm>
          <a:prstGeom prst="rect">
            <a:avLst/>
          </a:prstGeom>
          <a:solidFill>
            <a:srgbClr val="4545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721" name="Google Shape;1721;p28"/>
          <p:cNvGrpSpPr/>
          <p:nvPr/>
        </p:nvGrpSpPr>
        <p:grpSpPr>
          <a:xfrm>
            <a:off x="-313134" y="0"/>
            <a:ext cx="9438087" cy="5139928"/>
            <a:chOff x="-417513" y="0"/>
            <a:chExt cx="12584114" cy="6853238"/>
          </a:xfrm>
        </p:grpSpPr>
        <p:sp>
          <p:nvSpPr>
            <p:cNvPr id="1722" name="Google Shape;1722;p2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723" name="Google Shape;1723;p2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rgbClr val="FFFFFF">
                  <a:alpha val="34901"/>
                </a:srgb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rgbClr val="FFFFFF">
                  <a:alpha val="34901"/>
                </a:srgb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3" name="Google Shape;1743;p28"/>
          <p:cNvSpPr/>
          <p:nvPr/>
        </p:nvSpPr>
        <p:spPr>
          <a:xfrm>
            <a:off x="0" y="0"/>
            <a:ext cx="9144000" cy="43412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44" name="Google Shape;1744;p28"/>
          <p:cNvSpPr txBox="1"/>
          <p:nvPr>
            <p:ph type="title"/>
          </p:nvPr>
        </p:nvSpPr>
        <p:spPr>
          <a:xfrm>
            <a:off x="605790" y="720090"/>
            <a:ext cx="2991744" cy="3128458"/>
          </a:xfrm>
          <a:prstGeom prst="rect">
            <a:avLst/>
          </a:prstGeom>
          <a:noFill/>
          <a:ln>
            <a:noFill/>
          </a:ln>
        </p:spPr>
        <p:txBody>
          <a:bodyPr anchorCtr="0" anchor="ctr" bIns="228600" lIns="228600" spcFirstLastPara="1" rIns="228600" wrap="square" tIns="228600">
            <a:normAutofit/>
          </a:bodyPr>
          <a:lstStyle/>
          <a:p>
            <a:pPr indent="0" lvl="0" marL="0" rtl="0" algn="ctr">
              <a:spcBef>
                <a:spcPts val="0"/>
              </a:spcBef>
              <a:spcAft>
                <a:spcPts val="0"/>
              </a:spcAft>
              <a:buClr>
                <a:schemeClr val="dk1"/>
              </a:buClr>
              <a:buSzPts val="3600"/>
              <a:buFont typeface="Calibri"/>
              <a:buNone/>
            </a:pPr>
            <a:r>
              <a:rPr lang="en-US">
                <a:solidFill>
                  <a:schemeClr val="accent1"/>
                </a:solidFill>
              </a:rPr>
              <a:t>Take Away Resources</a:t>
            </a:r>
            <a:endParaRPr>
              <a:solidFill>
                <a:schemeClr val="accent1"/>
              </a:solidFill>
            </a:endParaRPr>
          </a:p>
        </p:txBody>
      </p:sp>
      <p:sp>
        <p:nvSpPr>
          <p:cNvPr id="1745" name="Google Shape;1745;p28"/>
          <p:cNvSpPr txBox="1"/>
          <p:nvPr>
            <p:ph idx="1" type="body"/>
          </p:nvPr>
        </p:nvSpPr>
        <p:spPr>
          <a:xfrm>
            <a:off x="3838835" y="720090"/>
            <a:ext cx="4711405" cy="3128458"/>
          </a:xfrm>
          <a:prstGeom prst="rect">
            <a:avLst/>
          </a:prstGeom>
          <a:noFill/>
          <a:ln>
            <a:noFill/>
          </a:ln>
        </p:spPr>
        <p:txBody>
          <a:bodyPr anchorCtr="0" anchor="ctr" bIns="45700" lIns="91425" spcFirstLastPara="1" rIns="91425" wrap="square" tIns="45700">
            <a:normAutofit/>
          </a:bodyPr>
          <a:lstStyle/>
          <a:p>
            <a:pPr indent="-355600" lvl="0" marL="457200" rtl="0" algn="l">
              <a:spcBef>
                <a:spcPts val="0"/>
              </a:spcBef>
              <a:spcAft>
                <a:spcPts val="0"/>
              </a:spcAft>
              <a:buSzPts val="2000"/>
              <a:buChar char="●"/>
            </a:pPr>
            <a:r>
              <a:rPr lang="en-US"/>
              <a:t>Padlet link - </a:t>
            </a:r>
            <a:r>
              <a:rPr lang="en-US" u="sng">
                <a:solidFill>
                  <a:schemeClr val="hlink"/>
                </a:solidFill>
                <a:hlinkClick r:id="rId3"/>
              </a:rPr>
              <a:t>https://padlet.com/cerqueiralauren/x4g02ygh0tcg3t26</a:t>
            </a:r>
            <a:r>
              <a:rPr lang="en-US"/>
              <a:t> </a:t>
            </a:r>
            <a:endParaRPr/>
          </a:p>
          <a:p>
            <a:pPr indent="-330200" lvl="1" marL="914400" rtl="0" algn="l">
              <a:spcBef>
                <a:spcPts val="0"/>
              </a:spcBef>
              <a:spcAft>
                <a:spcPts val="0"/>
              </a:spcAft>
              <a:buSzPts val="1600"/>
              <a:buChar char="○"/>
            </a:pPr>
            <a:r>
              <a:rPr lang="en-US" u="sng">
                <a:solidFill>
                  <a:schemeClr val="hlink"/>
                </a:solidFill>
                <a:hlinkClick r:id="rId4"/>
              </a:rPr>
              <a:t>Title Matters</a:t>
            </a:r>
            <a:endParaRPr/>
          </a:p>
          <a:p>
            <a:pPr indent="-330200" lvl="1" marL="914400" rtl="0" algn="l">
              <a:spcBef>
                <a:spcPts val="0"/>
              </a:spcBef>
              <a:spcAft>
                <a:spcPts val="0"/>
              </a:spcAft>
              <a:buSzPts val="1600"/>
              <a:buChar char="○"/>
            </a:pPr>
            <a:r>
              <a:rPr lang="en-US" u="sng">
                <a:solidFill>
                  <a:schemeClr val="hlink"/>
                </a:solidFill>
                <a:hlinkClick r:id="rId5"/>
              </a:rPr>
              <a:t>Counselor Ratios</a:t>
            </a:r>
            <a:endParaRPr/>
          </a:p>
          <a:p>
            <a:pPr indent="-330200" lvl="1" marL="914400" rtl="0" algn="l">
              <a:spcBef>
                <a:spcPts val="0"/>
              </a:spcBef>
              <a:spcAft>
                <a:spcPts val="0"/>
              </a:spcAft>
              <a:buSzPts val="1600"/>
              <a:buChar char="○"/>
            </a:pPr>
            <a:r>
              <a:rPr lang="en-US"/>
              <a:t>Impact Sheet Template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49" name="Shape 1749"/>
        <p:cNvGrpSpPr/>
        <p:nvPr/>
      </p:nvGrpSpPr>
      <p:grpSpPr>
        <a:xfrm>
          <a:off x="0" y="0"/>
          <a:ext cx="0" cy="0"/>
          <a:chOff x="0" y="0"/>
          <a:chExt cx="0" cy="0"/>
        </a:xfrm>
      </p:grpSpPr>
      <p:grpSp>
        <p:nvGrpSpPr>
          <p:cNvPr id="1750" name="Google Shape;1750;p29"/>
          <p:cNvGrpSpPr/>
          <p:nvPr/>
        </p:nvGrpSpPr>
        <p:grpSpPr>
          <a:xfrm>
            <a:off x="-313134" y="0"/>
            <a:ext cx="9438087" cy="5139928"/>
            <a:chOff x="-417513" y="0"/>
            <a:chExt cx="12584114" cy="6853238"/>
          </a:xfrm>
        </p:grpSpPr>
        <p:sp>
          <p:nvSpPr>
            <p:cNvPr id="1751" name="Google Shape;1751;p2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2" name="Google Shape;1772;p29"/>
          <p:cNvGrpSpPr/>
          <p:nvPr/>
        </p:nvGrpSpPr>
        <p:grpSpPr>
          <a:xfrm>
            <a:off x="600108" y="1274691"/>
            <a:ext cx="2755857" cy="2602816"/>
            <a:chOff x="697883" y="1816768"/>
            <a:chExt cx="3674476" cy="3470421"/>
          </a:xfrm>
        </p:grpSpPr>
        <p:sp>
          <p:nvSpPr>
            <p:cNvPr id="1773" name="Google Shape;1773;p29"/>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774" name="Google Shape;1774;p2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9"/>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6" name="Google Shape;1776;p29"/>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77" name="Google Shape;1777;p29"/>
          <p:cNvSpPr/>
          <p:nvPr/>
        </p:nvSpPr>
        <p:spPr>
          <a:xfrm rot="-263873">
            <a:off x="222204" y="769688"/>
            <a:ext cx="5473933" cy="3816366"/>
          </a:xfrm>
          <a:custGeom>
            <a:rect b="b" l="l" r="r" t="t"/>
            <a:pathLst>
              <a:path extrusionOk="0" h="5450297" w="7817532">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78" name="Google Shape;1778;p29"/>
          <p:cNvSpPr/>
          <p:nvPr/>
        </p:nvSpPr>
        <p:spPr>
          <a:xfrm rot="-2700000">
            <a:off x="2665905" y="-464679"/>
            <a:ext cx="6762525" cy="6025400"/>
          </a:xfrm>
          <a:custGeom>
            <a:rect b="b" l="l" r="r" t="t"/>
            <a:pathLst>
              <a:path extrusionOk="0" h="8033868" w="9016699">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79" name="Google Shape;1779;p29"/>
          <p:cNvSpPr txBox="1"/>
          <p:nvPr>
            <p:ph type="title"/>
          </p:nvPr>
        </p:nvSpPr>
        <p:spPr>
          <a:xfrm>
            <a:off x="79450" y="1550663"/>
            <a:ext cx="2582400" cy="1842300"/>
          </a:xfrm>
          <a:prstGeom prst="rect">
            <a:avLst/>
          </a:prstGeom>
          <a:noFill/>
          <a:ln>
            <a:noFill/>
          </a:ln>
        </p:spPr>
        <p:txBody>
          <a:bodyPr anchorCtr="0" anchor="ctr" bIns="228600" lIns="228600" spcFirstLastPara="1" rIns="228600" wrap="square" tIns="228600">
            <a:normAutofit/>
          </a:bodyPr>
          <a:lstStyle/>
          <a:p>
            <a:pPr indent="0" lvl="0" marL="0" rtl="0" algn="ctr">
              <a:spcBef>
                <a:spcPts val="0"/>
              </a:spcBef>
              <a:spcAft>
                <a:spcPts val="0"/>
              </a:spcAft>
              <a:buClr>
                <a:srgbClr val="FFFEFF"/>
              </a:buClr>
              <a:buSzPts val="3600"/>
              <a:buFont typeface="Calibri"/>
              <a:buNone/>
            </a:pPr>
            <a:r>
              <a:rPr lang="en-US">
                <a:latin typeface="Rockwell"/>
                <a:ea typeface="Rockwell"/>
                <a:cs typeface="Rockwell"/>
                <a:sym typeface="Rockwell"/>
              </a:rPr>
              <a:t>Contact Information</a:t>
            </a:r>
            <a:endParaRPr>
              <a:latin typeface="Rockwell"/>
              <a:ea typeface="Rockwell"/>
              <a:cs typeface="Rockwell"/>
              <a:sym typeface="Rockwell"/>
            </a:endParaRPr>
          </a:p>
        </p:txBody>
      </p:sp>
      <p:sp>
        <p:nvSpPr>
          <p:cNvPr id="1780" name="Google Shape;1780;p29"/>
          <p:cNvSpPr txBox="1"/>
          <p:nvPr>
            <p:ph idx="1" type="body"/>
          </p:nvPr>
        </p:nvSpPr>
        <p:spPr>
          <a:xfrm>
            <a:off x="3634739" y="833436"/>
            <a:ext cx="4915501" cy="3476628"/>
          </a:xfrm>
          <a:prstGeom prst="rect">
            <a:avLst/>
          </a:prstGeom>
          <a:noFill/>
          <a:ln>
            <a:noFill/>
          </a:ln>
        </p:spPr>
        <p:txBody>
          <a:bodyPr anchorCtr="0" anchor="ctr" bIns="45700" lIns="91425" spcFirstLastPara="1" rIns="91425" wrap="square" tIns="45700">
            <a:normAutofit/>
          </a:bodyPr>
          <a:lstStyle/>
          <a:p>
            <a:pPr indent="0" lvl="0" marL="457200" rtl="0" algn="l">
              <a:lnSpc>
                <a:spcPct val="120000"/>
              </a:lnSpc>
              <a:spcBef>
                <a:spcPts val="0"/>
              </a:spcBef>
              <a:spcAft>
                <a:spcPts val="0"/>
              </a:spcAft>
              <a:buNone/>
            </a:pPr>
            <a:r>
              <a:rPr lang="en-US"/>
              <a:t>Lauren Cerqueira - ISCA Advocacy Chair</a:t>
            </a:r>
            <a:endParaRPr/>
          </a:p>
          <a:p>
            <a:pPr indent="-228600" lvl="1" marL="914400" rtl="0" algn="l">
              <a:lnSpc>
                <a:spcPct val="120000"/>
              </a:lnSpc>
              <a:spcBef>
                <a:spcPts val="600"/>
              </a:spcBef>
              <a:spcAft>
                <a:spcPts val="0"/>
              </a:spcAft>
              <a:buSzPts val="1320"/>
              <a:buFont typeface="Noto Sans Symbols"/>
              <a:buChar char="▪"/>
            </a:pPr>
            <a:r>
              <a:rPr lang="en-US"/>
              <a:t>School Counselor - Iowa City Schools</a:t>
            </a:r>
            <a:endParaRPr/>
          </a:p>
          <a:p>
            <a:pPr indent="-228600" lvl="1" marL="914400" rtl="0" algn="l">
              <a:lnSpc>
                <a:spcPct val="120000"/>
              </a:lnSpc>
              <a:spcBef>
                <a:spcPts val="600"/>
              </a:spcBef>
              <a:spcAft>
                <a:spcPts val="0"/>
              </a:spcAft>
              <a:buSzPts val="1320"/>
              <a:buFont typeface="Noto Sans Symbols"/>
              <a:buChar char="▪"/>
            </a:pPr>
            <a:r>
              <a:rPr lang="en-US" u="sng">
                <a:solidFill>
                  <a:schemeClr val="hlink"/>
                </a:solidFill>
                <a:hlinkClick r:id="rId3"/>
              </a:rPr>
              <a:t>Cerqueira.Lauren@iowacityschools.org</a:t>
            </a:r>
            <a:r>
              <a:rPr lang="en-US"/>
              <a:t> </a:t>
            </a:r>
            <a:endParaRPr/>
          </a:p>
          <a:p>
            <a:pPr indent="0" lvl="0" marL="457200" rtl="0" algn="l">
              <a:lnSpc>
                <a:spcPct val="120000"/>
              </a:lnSpc>
              <a:spcBef>
                <a:spcPts val="600"/>
              </a:spcBef>
              <a:spcAft>
                <a:spcPts val="0"/>
              </a:spcAft>
              <a:buNone/>
            </a:pPr>
            <a:r>
              <a:rPr lang="en-US"/>
              <a:t>Melissa Murphy - ISCA Past President </a:t>
            </a:r>
            <a:endParaRPr/>
          </a:p>
          <a:p>
            <a:pPr indent="-228600" lvl="1" marL="914400" rtl="0" algn="l">
              <a:lnSpc>
                <a:spcPct val="120000"/>
              </a:lnSpc>
              <a:spcBef>
                <a:spcPts val="600"/>
              </a:spcBef>
              <a:spcAft>
                <a:spcPts val="0"/>
              </a:spcAft>
              <a:buSzPts val="1320"/>
              <a:buFont typeface="Noto Sans Symbols"/>
              <a:buChar char="▪"/>
            </a:pPr>
            <a:r>
              <a:rPr lang="en-US"/>
              <a:t>School Counselor - Springville Community Schools</a:t>
            </a:r>
            <a:endParaRPr/>
          </a:p>
          <a:p>
            <a:pPr indent="-228600" lvl="1" marL="914400" rtl="0" algn="l">
              <a:lnSpc>
                <a:spcPct val="120000"/>
              </a:lnSpc>
              <a:spcBef>
                <a:spcPts val="600"/>
              </a:spcBef>
              <a:spcAft>
                <a:spcPts val="0"/>
              </a:spcAft>
              <a:buSzPts val="1320"/>
              <a:buFont typeface="Noto Sans Symbols"/>
              <a:buChar char="▪"/>
            </a:pPr>
            <a:r>
              <a:rPr lang="en-US" u="sng">
                <a:solidFill>
                  <a:schemeClr val="hlink"/>
                </a:solidFill>
                <a:hlinkClick r:id="rId4"/>
              </a:rPr>
              <a:t>mmurphy@springville.k12.ia.us</a:t>
            </a:r>
            <a:endParaRPr/>
          </a:p>
          <a:p>
            <a:pPr indent="0" lvl="0" marL="457200" rtl="0" algn="l">
              <a:lnSpc>
                <a:spcPct val="120000"/>
              </a:lnSpc>
              <a:spcBef>
                <a:spcPts val="600"/>
              </a:spcBef>
              <a:spcAft>
                <a:spcPts val="0"/>
              </a:spcAft>
              <a:buNone/>
            </a:pPr>
            <a:r>
              <a:rPr lang="en-US"/>
              <a:t>Brittania Morey - ISCA Ex-Officio Board Member</a:t>
            </a:r>
            <a:endParaRPr/>
          </a:p>
          <a:p>
            <a:pPr indent="-228600" lvl="1" marL="914400" rtl="0" algn="l">
              <a:lnSpc>
                <a:spcPct val="120000"/>
              </a:lnSpc>
              <a:spcBef>
                <a:spcPts val="600"/>
              </a:spcBef>
              <a:spcAft>
                <a:spcPts val="0"/>
              </a:spcAft>
              <a:buSzPts val="1320"/>
              <a:buFont typeface="Noto Sans Symbols"/>
              <a:buChar char="▪"/>
            </a:pPr>
            <a:r>
              <a:rPr lang="en-US"/>
              <a:t>Vice President Marketing &amp; Communications - ICAN</a:t>
            </a:r>
            <a:endParaRPr/>
          </a:p>
          <a:p>
            <a:pPr indent="-228600" lvl="1" marL="914400" rtl="0" algn="l">
              <a:lnSpc>
                <a:spcPct val="120000"/>
              </a:lnSpc>
              <a:spcBef>
                <a:spcPts val="600"/>
              </a:spcBef>
              <a:spcAft>
                <a:spcPts val="0"/>
              </a:spcAft>
              <a:buSzPts val="1320"/>
              <a:buFont typeface="Noto Sans Symbols"/>
              <a:buChar char="▪"/>
            </a:pPr>
            <a:r>
              <a:rPr lang="en-US"/>
              <a:t>President - Linn-Mar Community School District</a:t>
            </a:r>
            <a:endParaRPr/>
          </a:p>
          <a:p>
            <a:pPr indent="-228600" lvl="1" marL="914400" rtl="0" algn="l">
              <a:lnSpc>
                <a:spcPct val="120000"/>
              </a:lnSpc>
              <a:spcBef>
                <a:spcPts val="600"/>
              </a:spcBef>
              <a:spcAft>
                <a:spcPts val="600"/>
              </a:spcAft>
              <a:buSzPts val="1320"/>
              <a:buFont typeface="Noto Sans Symbols"/>
              <a:buChar char="▪"/>
            </a:pPr>
            <a:r>
              <a:rPr lang="en-US" u="sng">
                <a:solidFill>
                  <a:schemeClr val="hlink"/>
                </a:solidFill>
                <a:hlinkClick r:id="rId5"/>
              </a:rPr>
              <a:t>brittania.morey@linnmar.k12.ia.us</a:t>
            </a:r>
            <a:r>
              <a:rPr lang="en-US"/>
              <a:t> or </a:t>
            </a:r>
            <a:r>
              <a:rPr lang="en-US" u="sng">
                <a:solidFill>
                  <a:schemeClr val="hlink"/>
                </a:solidFill>
                <a:hlinkClick r:id="rId6"/>
              </a:rPr>
              <a:t>bmorey@icansucceed.org</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grpSp>
        <p:nvGrpSpPr>
          <p:cNvPr id="424" name="Google Shape;424;p3"/>
          <p:cNvGrpSpPr/>
          <p:nvPr/>
        </p:nvGrpSpPr>
        <p:grpSpPr>
          <a:xfrm>
            <a:off x="-313134" y="0"/>
            <a:ext cx="9438087" cy="5139928"/>
            <a:chOff x="-417513" y="0"/>
            <a:chExt cx="12584114" cy="6853238"/>
          </a:xfrm>
        </p:grpSpPr>
        <p:sp>
          <p:nvSpPr>
            <p:cNvPr id="425" name="Google Shape;425;p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3"/>
          <p:cNvGrpSpPr/>
          <p:nvPr/>
        </p:nvGrpSpPr>
        <p:grpSpPr>
          <a:xfrm>
            <a:off x="600108" y="1274691"/>
            <a:ext cx="2755857" cy="2602816"/>
            <a:chOff x="697883" y="1816768"/>
            <a:chExt cx="3674476" cy="3470421"/>
          </a:xfrm>
        </p:grpSpPr>
        <p:sp>
          <p:nvSpPr>
            <p:cNvPr id="447" name="Google Shape;447;p3"/>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448" name="Google Shape;448;p3"/>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 name="Google Shape;450;p3"/>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51" name="Google Shape;451;p3"/>
          <p:cNvSpPr/>
          <p:nvPr/>
        </p:nvSpPr>
        <p:spPr>
          <a:xfrm>
            <a:off x="3206091" y="-11847"/>
            <a:ext cx="5933937" cy="5167194"/>
          </a:xfrm>
          <a:custGeom>
            <a:rect b="b" l="l" r="r" t="t"/>
            <a:pathLst>
              <a:path extrusionOk="0" h="6889592" w="7911916">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cap="flat" cmpd="sng" w="9525">
            <a:solidFill>
              <a:schemeClr val="dk1">
                <a:alpha val="9803"/>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
          <p:cNvSpPr/>
          <p:nvPr/>
        </p:nvSpPr>
        <p:spPr>
          <a:xfrm>
            <a:off x="4687312" y="-5044"/>
            <a:ext cx="4448744" cy="5153588"/>
          </a:xfrm>
          <a:custGeom>
            <a:rect b="b" l="l" r="r" t="t"/>
            <a:pathLst>
              <a:path extrusionOk="0" h="6871452" w="5931659">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cap="flat" cmpd="sng" w="9525">
            <a:solidFill>
              <a:schemeClr val="dk1">
                <a:alpha val="9803"/>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
          <p:cNvSpPr/>
          <p:nvPr/>
        </p:nvSpPr>
        <p:spPr>
          <a:xfrm>
            <a:off x="4075146" y="-2337"/>
            <a:ext cx="5075230" cy="5148174"/>
          </a:xfrm>
          <a:custGeom>
            <a:rect b="b" l="l" r="r" t="t"/>
            <a:pathLst>
              <a:path extrusionOk="0" h="6864232" w="6766974">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cap="flat" cmpd="sng" w="9525">
            <a:solidFill>
              <a:schemeClr val="dk1">
                <a:alpha val="9803"/>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
          <p:cNvSpPr/>
          <p:nvPr/>
        </p:nvSpPr>
        <p:spPr>
          <a:xfrm>
            <a:off x="5214852" y="0"/>
            <a:ext cx="3929148" cy="5143500"/>
          </a:xfrm>
          <a:custGeom>
            <a:rect b="b" l="l" r="r" t="t"/>
            <a:pathLst>
              <a:path extrusionOk="0" h="6864726" w="5238864">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55" name="Google Shape;455;p3"/>
          <p:cNvSpPr txBox="1"/>
          <p:nvPr>
            <p:ph type="title"/>
          </p:nvPr>
        </p:nvSpPr>
        <p:spPr>
          <a:xfrm>
            <a:off x="5906200" y="843750"/>
            <a:ext cx="3057900" cy="3442200"/>
          </a:xfrm>
          <a:prstGeom prst="rect">
            <a:avLst/>
          </a:prstGeom>
          <a:noFill/>
          <a:ln>
            <a:noFill/>
          </a:ln>
        </p:spPr>
        <p:txBody>
          <a:bodyPr anchorCtr="0" anchor="ctr" bIns="228600" lIns="228600" spcFirstLastPara="1" rIns="228600" wrap="square" tIns="228600">
            <a:normAutofit/>
          </a:bodyPr>
          <a:lstStyle/>
          <a:p>
            <a:pPr indent="0" lvl="0" marL="0" rtl="0" algn="l">
              <a:lnSpc>
                <a:spcPct val="85000"/>
              </a:lnSpc>
              <a:spcBef>
                <a:spcPts val="0"/>
              </a:spcBef>
              <a:spcAft>
                <a:spcPts val="0"/>
              </a:spcAft>
              <a:buClr>
                <a:srgbClr val="FFFEFF"/>
              </a:buClr>
              <a:buSzPts val="3600"/>
              <a:buFont typeface="Calibri"/>
              <a:buNone/>
            </a:pPr>
            <a:r>
              <a:rPr lang="en-US" sz="3600">
                <a:solidFill>
                  <a:srgbClr val="FFFEFF"/>
                </a:solidFill>
              </a:rPr>
              <a:t>What is advocacy?	</a:t>
            </a:r>
            <a:endParaRPr/>
          </a:p>
        </p:txBody>
      </p:sp>
      <p:sp>
        <p:nvSpPr>
          <p:cNvPr id="456" name="Google Shape;456;p3"/>
          <p:cNvSpPr txBox="1"/>
          <p:nvPr>
            <p:ph idx="1" type="body"/>
          </p:nvPr>
        </p:nvSpPr>
        <p:spPr>
          <a:xfrm>
            <a:off x="598924" y="595525"/>
            <a:ext cx="4448700" cy="3936600"/>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0"/>
              </a:spcBef>
              <a:spcAft>
                <a:spcPts val="0"/>
              </a:spcAft>
              <a:buNone/>
            </a:pPr>
            <a:r>
              <a:rPr lang="en-US" sz="1600"/>
              <a:t>Advocate: to support or argue for (a cause, policy, etc.), to </a:t>
            </a:r>
            <a:r>
              <a:rPr lang="en-US" sz="1600" u="sng">
                <a:solidFill>
                  <a:schemeClr val="hlink"/>
                </a:solidFill>
                <a:hlinkClick r:id="rId3"/>
              </a:rPr>
              <a:t>plead</a:t>
            </a:r>
            <a:r>
              <a:rPr lang="en-US" sz="1600"/>
              <a:t> in favor of (www.merriam-webster.com)</a:t>
            </a:r>
            <a:endParaRPr sz="1600"/>
          </a:p>
          <a:p>
            <a:pPr indent="-342385" lvl="0" marL="457200" rtl="0" algn="l">
              <a:spcBef>
                <a:spcPts val="0"/>
              </a:spcBef>
              <a:spcAft>
                <a:spcPts val="0"/>
              </a:spcAft>
              <a:buSzPts val="1792"/>
              <a:buChar char="●"/>
            </a:pPr>
            <a:r>
              <a:rPr lang="en-US" sz="1341"/>
              <a:t>Recommending to the hospitality committee chair that the lounge needs a Sodastream, not a fifth Mr. Coffee</a:t>
            </a:r>
            <a:endParaRPr sz="1341"/>
          </a:p>
          <a:p>
            <a:pPr indent="-342385" lvl="0" marL="457200" rtl="0" algn="l">
              <a:spcBef>
                <a:spcPts val="0"/>
              </a:spcBef>
              <a:spcAft>
                <a:spcPts val="0"/>
              </a:spcAft>
              <a:buSzPts val="1792"/>
              <a:buChar char="●"/>
            </a:pPr>
            <a:r>
              <a:rPr lang="en-US" sz="1341"/>
              <a:t>Laying out the case to the curriculum director that the school should purchase a particular SEL curriculum</a:t>
            </a:r>
            <a:endParaRPr sz="1341"/>
          </a:p>
          <a:p>
            <a:pPr indent="-342385" lvl="0" marL="457200" rtl="0" algn="l">
              <a:spcBef>
                <a:spcPts val="0"/>
              </a:spcBef>
              <a:spcAft>
                <a:spcPts val="0"/>
              </a:spcAft>
              <a:buSzPts val="1792"/>
              <a:buChar char="●"/>
            </a:pPr>
            <a:r>
              <a:rPr lang="en-US" sz="1341"/>
              <a:t>Telling your principal why the posters that provide resources for students who have been sexually assaulted should not be taken down from middle school hallways</a:t>
            </a:r>
            <a:endParaRPr sz="1341"/>
          </a:p>
          <a:p>
            <a:pPr indent="-342385" lvl="0" marL="457200" rtl="0" algn="l">
              <a:spcBef>
                <a:spcPts val="0"/>
              </a:spcBef>
              <a:spcAft>
                <a:spcPts val="0"/>
              </a:spcAft>
              <a:buSzPts val="1792"/>
              <a:buChar char="●"/>
            </a:pPr>
            <a:r>
              <a:rPr lang="en-US" sz="1341"/>
              <a:t>Sharing with board members about your comprehensive school counseling program</a:t>
            </a:r>
            <a:endParaRPr sz="134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60" name="Shape 460"/>
        <p:cNvGrpSpPr/>
        <p:nvPr/>
      </p:nvGrpSpPr>
      <p:grpSpPr>
        <a:xfrm>
          <a:off x="0" y="0"/>
          <a:ext cx="0" cy="0"/>
          <a:chOff x="0" y="0"/>
          <a:chExt cx="0" cy="0"/>
        </a:xfrm>
      </p:grpSpPr>
      <p:grpSp>
        <p:nvGrpSpPr>
          <p:cNvPr id="461" name="Google Shape;461;p5"/>
          <p:cNvGrpSpPr/>
          <p:nvPr/>
        </p:nvGrpSpPr>
        <p:grpSpPr>
          <a:xfrm>
            <a:off x="-313134" y="0"/>
            <a:ext cx="9438087" cy="5139928"/>
            <a:chOff x="-417513" y="0"/>
            <a:chExt cx="12584114" cy="6853238"/>
          </a:xfrm>
        </p:grpSpPr>
        <p:sp>
          <p:nvSpPr>
            <p:cNvPr id="462" name="Google Shape;462;p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5"/>
          <p:cNvGrpSpPr/>
          <p:nvPr/>
        </p:nvGrpSpPr>
        <p:grpSpPr>
          <a:xfrm>
            <a:off x="600108" y="1274691"/>
            <a:ext cx="2755857" cy="2602816"/>
            <a:chOff x="697883" y="1816768"/>
            <a:chExt cx="3674476" cy="3470421"/>
          </a:xfrm>
        </p:grpSpPr>
        <p:sp>
          <p:nvSpPr>
            <p:cNvPr id="484" name="Google Shape;484;p5"/>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485" name="Google Shape;485;p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5"/>
          <p:cNvSpPr/>
          <p:nvPr/>
        </p:nvSpPr>
        <p:spPr>
          <a:xfrm>
            <a:off x="0" y="0"/>
            <a:ext cx="9144000" cy="513278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488" name="Google Shape;488;p5"/>
          <p:cNvGrpSpPr/>
          <p:nvPr/>
        </p:nvGrpSpPr>
        <p:grpSpPr>
          <a:xfrm>
            <a:off x="-313134" y="0"/>
            <a:ext cx="9438087" cy="5139928"/>
            <a:chOff x="-417513" y="0"/>
            <a:chExt cx="12584114" cy="6853238"/>
          </a:xfrm>
        </p:grpSpPr>
        <p:sp>
          <p:nvSpPr>
            <p:cNvPr id="489" name="Google Shape;489;p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5"/>
          <p:cNvGrpSpPr/>
          <p:nvPr/>
        </p:nvGrpSpPr>
        <p:grpSpPr>
          <a:xfrm>
            <a:off x="600108" y="1274691"/>
            <a:ext cx="2755857" cy="2602816"/>
            <a:chOff x="697883" y="1816768"/>
            <a:chExt cx="3674476" cy="3470421"/>
          </a:xfrm>
        </p:grpSpPr>
        <p:sp>
          <p:nvSpPr>
            <p:cNvPr id="511" name="Google Shape;511;p5"/>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512" name="Google Shape;512;p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5"/>
          <p:cNvSpPr txBox="1"/>
          <p:nvPr>
            <p:ph type="title"/>
          </p:nvPr>
        </p:nvSpPr>
        <p:spPr>
          <a:xfrm>
            <a:off x="666473" y="1762443"/>
            <a:ext cx="2624234" cy="1842332"/>
          </a:xfrm>
          <a:prstGeom prst="rect">
            <a:avLst/>
          </a:prstGeom>
          <a:noFill/>
          <a:ln>
            <a:noFill/>
          </a:ln>
        </p:spPr>
        <p:txBody>
          <a:bodyPr anchorCtr="0" anchor="ctr" bIns="228600" lIns="228600" spcFirstLastPara="1" rIns="228600" wrap="square" tIns="228600">
            <a:normAutofit/>
          </a:bodyPr>
          <a:lstStyle/>
          <a:p>
            <a:pPr indent="0" lvl="0" marL="0" rtl="0" algn="ctr">
              <a:spcBef>
                <a:spcPts val="0"/>
              </a:spcBef>
              <a:spcAft>
                <a:spcPts val="0"/>
              </a:spcAft>
              <a:buClr>
                <a:srgbClr val="FFFEFF"/>
              </a:buClr>
              <a:buSzPts val="3600"/>
              <a:buFont typeface="Calibri"/>
              <a:buNone/>
            </a:pPr>
            <a:r>
              <a:rPr lang="en-US" sz="3500">
                <a:latin typeface="Rockwell"/>
                <a:ea typeface="Rockwell"/>
                <a:cs typeface="Rockwell"/>
                <a:sym typeface="Rockwell"/>
              </a:rPr>
              <a:t>What is advocacy?</a:t>
            </a:r>
            <a:endParaRPr sz="3500">
              <a:latin typeface="Rockwell"/>
              <a:ea typeface="Rockwell"/>
              <a:cs typeface="Rockwell"/>
              <a:sym typeface="Rockwell"/>
            </a:endParaRPr>
          </a:p>
        </p:txBody>
      </p:sp>
      <p:sp>
        <p:nvSpPr>
          <p:cNvPr id="515" name="Google Shape;515;p5"/>
          <p:cNvSpPr txBox="1"/>
          <p:nvPr>
            <p:ph idx="1" type="body"/>
          </p:nvPr>
        </p:nvSpPr>
        <p:spPr>
          <a:xfrm>
            <a:off x="3838835" y="602389"/>
            <a:ext cx="4711405" cy="3936467"/>
          </a:xfrm>
          <a:prstGeom prst="rect">
            <a:avLst/>
          </a:prstGeom>
          <a:noFill/>
          <a:ln>
            <a:noFill/>
          </a:ln>
        </p:spPr>
        <p:txBody>
          <a:bodyPr anchorCtr="0" anchor="ctr" bIns="45700" lIns="91425" spcFirstLastPara="1" rIns="91425" wrap="square" tIns="45700">
            <a:normAutofit/>
          </a:bodyPr>
          <a:lstStyle/>
          <a:p>
            <a:pPr indent="-342900" lvl="0" marL="457200" rtl="0" algn="l">
              <a:spcBef>
                <a:spcPts val="0"/>
              </a:spcBef>
              <a:spcAft>
                <a:spcPts val="0"/>
              </a:spcAft>
              <a:buSzPts val="1800"/>
              <a:buChar char="●"/>
            </a:pPr>
            <a:r>
              <a:rPr lang="en-US"/>
              <a:t>Counselors can be most effective when colleagues understand role, goals, purpose of School Counselors</a:t>
            </a:r>
            <a:endParaRPr/>
          </a:p>
          <a:p>
            <a:pPr indent="-342900" lvl="0" marL="457200" rtl="0" algn="l">
              <a:spcBef>
                <a:spcPts val="0"/>
              </a:spcBef>
              <a:spcAft>
                <a:spcPts val="0"/>
              </a:spcAft>
              <a:buSzPts val="1800"/>
              <a:buChar char="●"/>
            </a:pPr>
            <a:r>
              <a:rPr lang="en-US"/>
              <a:t>School Counselor training and capabilities</a:t>
            </a:r>
            <a:endParaRPr/>
          </a:p>
          <a:p>
            <a:pPr indent="-317500" lvl="1" marL="914400" rtl="0" algn="l">
              <a:spcBef>
                <a:spcPts val="0"/>
              </a:spcBef>
              <a:spcAft>
                <a:spcPts val="0"/>
              </a:spcAft>
              <a:buSzPts val="1400"/>
              <a:buChar char="○"/>
            </a:pPr>
            <a:r>
              <a:rPr lang="en-US" u="sng">
                <a:solidFill>
                  <a:schemeClr val="hlink"/>
                </a:solidFill>
                <a:hlinkClick r:id="rId3"/>
              </a:rPr>
              <a:t>Role of School Counselor</a:t>
            </a:r>
            <a:endParaRPr/>
          </a:p>
          <a:p>
            <a:pPr indent="-317500" lvl="1" marL="914400" rtl="0" algn="l">
              <a:spcBef>
                <a:spcPts val="0"/>
              </a:spcBef>
              <a:spcAft>
                <a:spcPts val="0"/>
              </a:spcAft>
              <a:buSzPts val="1400"/>
              <a:buChar char="○"/>
            </a:pPr>
            <a:r>
              <a:rPr lang="en-US" u="sng">
                <a:solidFill>
                  <a:schemeClr val="hlink"/>
                </a:solidFill>
                <a:hlinkClick r:id="rId4"/>
              </a:rPr>
              <a:t>School Counselor and Student Mental Health Position Statement</a:t>
            </a:r>
            <a:endParaRPr/>
          </a:p>
          <a:p>
            <a:pPr indent="-342900" lvl="0" marL="457200" rtl="0" algn="l">
              <a:spcBef>
                <a:spcPts val="0"/>
              </a:spcBef>
              <a:spcAft>
                <a:spcPts val="0"/>
              </a:spcAft>
              <a:buSzPts val="1800"/>
              <a:buChar char="●"/>
            </a:pPr>
            <a:r>
              <a:rPr lang="en-US"/>
              <a:t>Faculty/Staff – Understand role and work in daily work - strategize together</a:t>
            </a:r>
            <a:endParaRPr/>
          </a:p>
          <a:p>
            <a:pPr indent="-342900" lvl="0" marL="457200" rtl="0" algn="l">
              <a:spcBef>
                <a:spcPts val="0"/>
              </a:spcBef>
              <a:spcAft>
                <a:spcPts val="0"/>
              </a:spcAft>
              <a:buSzPts val="1800"/>
              <a:buChar char="●"/>
            </a:pPr>
            <a:r>
              <a:rPr lang="en-US"/>
              <a:t>Administration – Can align responsibilibities to job assignments</a:t>
            </a:r>
            <a:endParaRPr/>
          </a:p>
          <a:p>
            <a:pPr indent="-342900" lvl="0" marL="457200" rtl="0" algn="l">
              <a:spcBef>
                <a:spcPts val="0"/>
              </a:spcBef>
              <a:spcAft>
                <a:spcPts val="0"/>
              </a:spcAft>
              <a:buSzPts val="1800"/>
              <a:buChar char="●"/>
            </a:pPr>
            <a:r>
              <a:rPr lang="en-US"/>
              <a:t>Board – Understand that there are resources within the district (What/expectations, but not how)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9" name="Shape 519"/>
        <p:cNvGrpSpPr/>
        <p:nvPr/>
      </p:nvGrpSpPr>
      <p:grpSpPr>
        <a:xfrm>
          <a:off x="0" y="0"/>
          <a:ext cx="0" cy="0"/>
          <a:chOff x="0" y="0"/>
          <a:chExt cx="0" cy="0"/>
        </a:xfrm>
      </p:grpSpPr>
      <p:grpSp>
        <p:nvGrpSpPr>
          <p:cNvPr id="520" name="Google Shape;520;p6"/>
          <p:cNvGrpSpPr/>
          <p:nvPr/>
        </p:nvGrpSpPr>
        <p:grpSpPr>
          <a:xfrm>
            <a:off x="-313134" y="0"/>
            <a:ext cx="9438087" cy="5139928"/>
            <a:chOff x="-417513" y="0"/>
            <a:chExt cx="12584114" cy="6853238"/>
          </a:xfrm>
        </p:grpSpPr>
        <p:sp>
          <p:nvSpPr>
            <p:cNvPr id="521" name="Google Shape;521;p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6"/>
          <p:cNvGrpSpPr/>
          <p:nvPr/>
        </p:nvGrpSpPr>
        <p:grpSpPr>
          <a:xfrm>
            <a:off x="600108" y="1274691"/>
            <a:ext cx="2755857" cy="2602816"/>
            <a:chOff x="697883" y="1816768"/>
            <a:chExt cx="3674476" cy="3470421"/>
          </a:xfrm>
        </p:grpSpPr>
        <p:sp>
          <p:nvSpPr>
            <p:cNvPr id="543" name="Google Shape;543;p6"/>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544" name="Google Shape;544;p6"/>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6"/>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547" name="Google Shape;547;p6"/>
          <p:cNvGrpSpPr/>
          <p:nvPr/>
        </p:nvGrpSpPr>
        <p:grpSpPr>
          <a:xfrm>
            <a:off x="-313134" y="0"/>
            <a:ext cx="9438087" cy="5139928"/>
            <a:chOff x="-417513" y="0"/>
            <a:chExt cx="12584114" cy="6853238"/>
          </a:xfrm>
        </p:grpSpPr>
        <p:sp>
          <p:nvSpPr>
            <p:cNvPr id="548" name="Google Shape;548;p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9" name="Google Shape;549;p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6"/>
          <p:cNvSpPr/>
          <p:nvPr/>
        </p:nvSpPr>
        <p:spPr>
          <a:xfrm>
            <a:off x="0" y="0"/>
            <a:ext cx="9144000" cy="43412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70" name="Google Shape;570;p6"/>
          <p:cNvSpPr txBox="1"/>
          <p:nvPr>
            <p:ph type="title"/>
          </p:nvPr>
        </p:nvSpPr>
        <p:spPr>
          <a:xfrm>
            <a:off x="484094" y="720090"/>
            <a:ext cx="2899271" cy="3128458"/>
          </a:xfrm>
          <a:prstGeom prst="rect">
            <a:avLst/>
          </a:prstGeom>
          <a:noFill/>
          <a:ln>
            <a:noFill/>
          </a:ln>
        </p:spPr>
        <p:txBody>
          <a:bodyPr anchorCtr="0" anchor="ctr" bIns="228600" lIns="228600" spcFirstLastPara="1" rIns="228600" wrap="square" tIns="228600">
            <a:normAutofit/>
          </a:bodyPr>
          <a:lstStyle/>
          <a:p>
            <a:pPr indent="0" lvl="0" marL="0" rtl="0" algn="ctr">
              <a:spcBef>
                <a:spcPts val="0"/>
              </a:spcBef>
              <a:spcAft>
                <a:spcPts val="0"/>
              </a:spcAft>
              <a:buClr>
                <a:schemeClr val="dk1"/>
              </a:buClr>
              <a:buSzPts val="3600"/>
              <a:buFont typeface="Calibri"/>
              <a:buNone/>
            </a:pPr>
            <a:r>
              <a:rPr lang="en-US"/>
              <a:t>The Role of Board Members in District Decisions</a:t>
            </a:r>
            <a:endParaRPr/>
          </a:p>
        </p:txBody>
      </p:sp>
      <p:cxnSp>
        <p:nvCxnSpPr>
          <p:cNvPr id="571" name="Google Shape;571;p6"/>
          <p:cNvCxnSpPr/>
          <p:nvPr/>
        </p:nvCxnSpPr>
        <p:spPr>
          <a:xfrm>
            <a:off x="3564197" y="900112"/>
            <a:ext cx="0" cy="2657979"/>
          </a:xfrm>
          <a:prstGeom prst="straightConnector1">
            <a:avLst/>
          </a:prstGeom>
          <a:noFill/>
          <a:ln cap="flat" cmpd="sng" w="12700">
            <a:solidFill>
              <a:srgbClr val="EC1901"/>
            </a:solidFill>
            <a:prstDash val="solid"/>
            <a:round/>
            <a:headEnd len="sm" w="sm" type="none"/>
            <a:tailEnd len="sm" w="sm" type="none"/>
          </a:ln>
        </p:spPr>
      </p:cxnSp>
      <p:sp>
        <p:nvSpPr>
          <p:cNvPr id="572" name="Google Shape;572;p6"/>
          <p:cNvSpPr txBox="1"/>
          <p:nvPr>
            <p:ph idx="1" type="body"/>
          </p:nvPr>
        </p:nvSpPr>
        <p:spPr>
          <a:xfrm>
            <a:off x="3737375" y="720100"/>
            <a:ext cx="4816200" cy="31284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None/>
            </a:pPr>
            <a:r>
              <a:rPr lang="en-US"/>
              <a:t>Governance versus day-to-day operational decisions</a:t>
            </a:r>
            <a:endParaRPr/>
          </a:p>
          <a:p>
            <a:pPr indent="-346075" lvl="0" marL="457200" rtl="0" algn="l">
              <a:spcBef>
                <a:spcPts val="0"/>
              </a:spcBef>
              <a:spcAft>
                <a:spcPts val="0"/>
              </a:spcAft>
              <a:buSzPct val="129032"/>
              <a:buChar char="●"/>
            </a:pPr>
            <a:r>
              <a:rPr lang="en-US"/>
              <a:t>School board sets priorities for direction of the district</a:t>
            </a:r>
            <a:endParaRPr/>
          </a:p>
          <a:p>
            <a:pPr indent="-346075" lvl="0" marL="457200" rtl="0" algn="l">
              <a:spcBef>
                <a:spcPts val="0"/>
              </a:spcBef>
              <a:spcAft>
                <a:spcPts val="0"/>
              </a:spcAft>
              <a:buSzPct val="129032"/>
              <a:buChar char="●"/>
            </a:pPr>
            <a:r>
              <a:rPr lang="en-US"/>
              <a:t>Administration determines how those priorities are met</a:t>
            </a:r>
            <a:endParaRPr/>
          </a:p>
          <a:p>
            <a:pPr indent="-346075" lvl="0" marL="457200" rtl="0" algn="l">
              <a:spcBef>
                <a:spcPts val="0"/>
              </a:spcBef>
              <a:spcAft>
                <a:spcPts val="0"/>
              </a:spcAft>
              <a:buSzPct val="129032"/>
              <a:buChar char="●"/>
            </a:pPr>
            <a:r>
              <a:rPr lang="en-US"/>
              <a:t>Board can set goals and priorities with counselor capabilities in mind</a:t>
            </a:r>
            <a:endParaRPr/>
          </a:p>
          <a:p>
            <a:pPr indent="-322580" lvl="1" marL="914400" rtl="0" algn="l">
              <a:spcBef>
                <a:spcPts val="0"/>
              </a:spcBef>
              <a:spcAft>
                <a:spcPts val="0"/>
              </a:spcAft>
              <a:buSzPct val="114285"/>
              <a:buChar char="○"/>
            </a:pPr>
            <a:r>
              <a:rPr lang="en-US"/>
              <a:t>This is where advocacy can be impactful</a:t>
            </a:r>
            <a:endParaRPr/>
          </a:p>
          <a:p>
            <a:pPr indent="-322580" lvl="1" marL="914400" rtl="0" algn="l">
              <a:spcBef>
                <a:spcPts val="0"/>
              </a:spcBef>
              <a:spcAft>
                <a:spcPts val="0"/>
              </a:spcAft>
              <a:buSzPct val="114285"/>
              <a:buChar char="○"/>
            </a:pPr>
            <a:r>
              <a:rPr lang="en-US"/>
              <a:t>Helping board members understand impact potential can influence goals for priorities.</a:t>
            </a:r>
            <a:endParaRPr/>
          </a:p>
          <a:p>
            <a:pPr indent="-322580" lvl="1" marL="914400" rtl="0" algn="l">
              <a:spcBef>
                <a:spcPts val="0"/>
              </a:spcBef>
              <a:spcAft>
                <a:spcPts val="0"/>
              </a:spcAft>
              <a:buSzPct val="114285"/>
              <a:buChar char="○"/>
            </a:pPr>
            <a:r>
              <a:rPr lang="en-US"/>
              <a:t>Ie: tier 2 &amp; 3 community support versus in-house support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grpSp>
        <p:nvGrpSpPr>
          <p:cNvPr id="577" name="Google Shape;577;g170331efce9_1_0"/>
          <p:cNvGrpSpPr/>
          <p:nvPr/>
        </p:nvGrpSpPr>
        <p:grpSpPr>
          <a:xfrm>
            <a:off x="-313134" y="0"/>
            <a:ext cx="9438086" cy="5139929"/>
            <a:chOff x="-417513" y="0"/>
            <a:chExt cx="12584114" cy="6853238"/>
          </a:xfrm>
        </p:grpSpPr>
        <p:sp>
          <p:nvSpPr>
            <p:cNvPr id="578" name="Google Shape;578;g170331efce9_1_0"/>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170331efce9_1_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170331efce9_1_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170331efce9_1_0"/>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170331efce9_1_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170331efce9_1_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170331efce9_1_0"/>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170331efce9_1_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170331efce9_1_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170331efce9_1_0"/>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70331efce9_1_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170331efce9_1_0"/>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170331efce9_1_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170331efce9_1_0"/>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170331efce9_1_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170331efce9_1_0"/>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170331efce9_1_0"/>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170331efce9_1_0"/>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170331efce9_1_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170331efce9_1_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170331efce9_1_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g170331efce9_1_0"/>
          <p:cNvGrpSpPr/>
          <p:nvPr/>
        </p:nvGrpSpPr>
        <p:grpSpPr>
          <a:xfrm>
            <a:off x="600108" y="1274691"/>
            <a:ext cx="2755944" cy="2602816"/>
            <a:chOff x="697883" y="1816768"/>
            <a:chExt cx="3674592" cy="3470421"/>
          </a:xfrm>
        </p:grpSpPr>
        <p:sp>
          <p:nvSpPr>
            <p:cNvPr id="600" name="Google Shape;600;g170331efce9_1_0"/>
            <p:cNvSpPr/>
            <p:nvPr/>
          </p:nvSpPr>
          <p:spPr>
            <a:xfrm>
              <a:off x="697883" y="1816768"/>
              <a:ext cx="3674400" cy="5028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601" name="Google Shape;601;g170331efce9_1_0"/>
            <p:cNvSpPr/>
            <p:nvPr/>
          </p:nvSpPr>
          <p:spPr>
            <a:xfrm rot="10800000">
              <a:off x="2380312" y="5014789"/>
              <a:ext cx="315900" cy="2724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170331efce9_1_0"/>
            <p:cNvSpPr/>
            <p:nvPr/>
          </p:nvSpPr>
          <p:spPr>
            <a:xfrm>
              <a:off x="704075" y="2392840"/>
              <a:ext cx="3668400" cy="262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g170331efce9_1_0"/>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604" name="Google Shape;604;g170331efce9_1_0"/>
          <p:cNvGrpSpPr/>
          <p:nvPr/>
        </p:nvGrpSpPr>
        <p:grpSpPr>
          <a:xfrm>
            <a:off x="-313134" y="0"/>
            <a:ext cx="9438086" cy="5139929"/>
            <a:chOff x="-417513" y="0"/>
            <a:chExt cx="12584114" cy="6853238"/>
          </a:xfrm>
        </p:grpSpPr>
        <p:sp>
          <p:nvSpPr>
            <p:cNvPr id="605" name="Google Shape;605;g170331efce9_1_0"/>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lt1">
                  <a:alpha val="349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06" name="Google Shape;606;g170331efce9_1_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170331efce9_1_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70331efce9_1_0"/>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lt1">
                  <a:alpha val="349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170331efce9_1_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170331efce9_1_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170331efce9_1_0"/>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170331efce9_1_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170331efce9_1_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170331efce9_1_0"/>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170331efce9_1_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170331efce9_1_0"/>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170331efce9_1_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170331efce9_1_0"/>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170331efce9_1_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170331efce9_1_0"/>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lt1">
                  <a:alpha val="349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170331efce9_1_0"/>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lt1">
                  <a:alpha val="349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170331efce9_1_0"/>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170331efce9_1_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170331efce9_1_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170331efce9_1_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6" name="Google Shape;626;g170331efce9_1_0"/>
          <p:cNvSpPr/>
          <p:nvPr/>
        </p:nvSpPr>
        <p:spPr>
          <a:xfrm>
            <a:off x="0" y="0"/>
            <a:ext cx="9144000" cy="4341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27" name="Google Shape;627;g170331efce9_1_0"/>
          <p:cNvSpPr txBox="1"/>
          <p:nvPr>
            <p:ph type="title"/>
          </p:nvPr>
        </p:nvSpPr>
        <p:spPr>
          <a:xfrm>
            <a:off x="484094" y="720090"/>
            <a:ext cx="2899200" cy="3128400"/>
          </a:xfrm>
          <a:prstGeom prst="rect">
            <a:avLst/>
          </a:prstGeom>
          <a:noFill/>
          <a:ln>
            <a:noFill/>
          </a:ln>
        </p:spPr>
        <p:txBody>
          <a:bodyPr anchorCtr="0" anchor="ctr" bIns="228600" lIns="228600" spcFirstLastPara="1" rIns="228600" wrap="square" tIns="228600">
            <a:normAutofit/>
          </a:bodyPr>
          <a:lstStyle/>
          <a:p>
            <a:pPr indent="0" lvl="0" marL="0" rtl="0" algn="ctr">
              <a:spcBef>
                <a:spcPts val="0"/>
              </a:spcBef>
              <a:spcAft>
                <a:spcPts val="0"/>
              </a:spcAft>
              <a:buClr>
                <a:schemeClr val="dk1"/>
              </a:buClr>
              <a:buSzPts val="3600"/>
              <a:buFont typeface="Calibri"/>
              <a:buNone/>
            </a:pPr>
            <a:r>
              <a:rPr lang="en-US"/>
              <a:t>Sample Goals and Priorities</a:t>
            </a:r>
            <a:endParaRPr/>
          </a:p>
        </p:txBody>
      </p:sp>
      <p:cxnSp>
        <p:nvCxnSpPr>
          <p:cNvPr id="628" name="Google Shape;628;g170331efce9_1_0"/>
          <p:cNvCxnSpPr/>
          <p:nvPr/>
        </p:nvCxnSpPr>
        <p:spPr>
          <a:xfrm>
            <a:off x="3564197" y="900112"/>
            <a:ext cx="0" cy="2658000"/>
          </a:xfrm>
          <a:prstGeom prst="straightConnector1">
            <a:avLst/>
          </a:prstGeom>
          <a:noFill/>
          <a:ln cap="flat" cmpd="sng" w="12700">
            <a:solidFill>
              <a:srgbClr val="EC1901"/>
            </a:solidFill>
            <a:prstDash val="solid"/>
            <a:round/>
            <a:headEnd len="sm" w="sm" type="none"/>
            <a:tailEnd len="sm" w="sm" type="none"/>
          </a:ln>
        </p:spPr>
      </p:cxnSp>
      <p:sp>
        <p:nvSpPr>
          <p:cNvPr id="629" name="Google Shape;629;g170331efce9_1_0"/>
          <p:cNvSpPr txBox="1"/>
          <p:nvPr>
            <p:ph idx="1" type="body"/>
          </p:nvPr>
        </p:nvSpPr>
        <p:spPr>
          <a:xfrm>
            <a:off x="3737375" y="720100"/>
            <a:ext cx="4816200" cy="31284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None/>
            </a:pPr>
            <a:r>
              <a:rPr lang="en-US"/>
              <a:t>Does your board have goals &amp; priorities?</a:t>
            </a:r>
            <a:endParaRPr/>
          </a:p>
          <a:p>
            <a:pPr indent="0" lvl="0" marL="0" rtl="0" algn="l">
              <a:spcBef>
                <a:spcPts val="0"/>
              </a:spcBef>
              <a:spcAft>
                <a:spcPts val="0"/>
              </a:spcAft>
              <a:buNone/>
            </a:pPr>
            <a:r>
              <a:rPr lang="en-US"/>
              <a:t>IASB Standards</a:t>
            </a:r>
            <a:endParaRPr/>
          </a:p>
          <a:p>
            <a:pPr indent="-346075" lvl="0" marL="457200" rtl="0" algn="l">
              <a:spcBef>
                <a:spcPts val="0"/>
              </a:spcBef>
              <a:spcAft>
                <a:spcPts val="0"/>
              </a:spcAft>
              <a:buSzPct val="129032"/>
              <a:buChar char="●"/>
            </a:pPr>
            <a:r>
              <a:rPr lang="en-US"/>
              <a:t>Does your board have goals &amp; priorities?</a:t>
            </a:r>
            <a:endParaRPr/>
          </a:p>
          <a:p>
            <a:pPr indent="-346075" lvl="0" marL="457200" rtl="0" algn="l">
              <a:spcBef>
                <a:spcPts val="0"/>
              </a:spcBef>
              <a:spcAft>
                <a:spcPts val="0"/>
              </a:spcAft>
              <a:buSzPct val="129032"/>
              <a:buChar char="●"/>
            </a:pPr>
            <a:r>
              <a:rPr lang="en-US"/>
              <a:t>Linn-Mar utilizes IASB Standards</a:t>
            </a:r>
            <a:endParaRPr/>
          </a:p>
          <a:p>
            <a:pPr indent="-322580" lvl="1" marL="914400" rtl="0" algn="l">
              <a:spcBef>
                <a:spcPts val="0"/>
              </a:spcBef>
              <a:spcAft>
                <a:spcPts val="0"/>
              </a:spcAft>
              <a:buSzPct val="114285"/>
              <a:buChar char="○"/>
            </a:pPr>
            <a:r>
              <a:rPr lang="en-US" u="sng">
                <a:solidFill>
                  <a:schemeClr val="hlink"/>
                </a:solidFill>
                <a:hlinkClick r:id="rId3"/>
              </a:rPr>
              <a:t>Goals &amp; Values</a:t>
            </a:r>
            <a:endParaRPr/>
          </a:p>
          <a:p>
            <a:pPr indent="-346075" lvl="0" marL="457200" rtl="0" algn="l">
              <a:spcBef>
                <a:spcPts val="0"/>
              </a:spcBef>
              <a:spcAft>
                <a:spcPts val="0"/>
              </a:spcAft>
              <a:buSzPct val="129032"/>
              <a:buChar char="●"/>
            </a:pPr>
            <a:r>
              <a:rPr lang="en-US"/>
              <a:t>Standard 2: Student Learning</a:t>
            </a:r>
            <a:endParaRPr/>
          </a:p>
          <a:p>
            <a:pPr indent="-322580" lvl="1" marL="914400" rtl="0" algn="l">
              <a:spcBef>
                <a:spcPts val="0"/>
              </a:spcBef>
              <a:spcAft>
                <a:spcPts val="0"/>
              </a:spcAft>
              <a:buSzPct val="114285"/>
              <a:buChar char="○"/>
            </a:pPr>
            <a:r>
              <a:rPr lang="en-US"/>
              <a:t>Review district current and potential support structures, analyzing needs and </a:t>
            </a:r>
            <a:r>
              <a:rPr lang="en-US"/>
              <a:t>effectiveness</a:t>
            </a:r>
            <a:r>
              <a:rPr lang="en-US"/>
              <a:t> (2.2-9)</a:t>
            </a:r>
            <a:endParaRPr/>
          </a:p>
          <a:p>
            <a:pPr indent="-322580" lvl="1" marL="914400" rtl="0" algn="l">
              <a:spcBef>
                <a:spcPts val="0"/>
              </a:spcBef>
              <a:spcAft>
                <a:spcPts val="0"/>
              </a:spcAft>
              <a:buSzPct val="114285"/>
              <a:buChar char="○"/>
            </a:pPr>
            <a:r>
              <a:rPr lang="en-US"/>
              <a:t>Engage in board learning and district leadership discussions surrounding academic targets for student learning goals and strategies (2.1 - 3&amp;4)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3" name="Shape 633"/>
        <p:cNvGrpSpPr/>
        <p:nvPr/>
      </p:nvGrpSpPr>
      <p:grpSpPr>
        <a:xfrm>
          <a:off x="0" y="0"/>
          <a:ext cx="0" cy="0"/>
          <a:chOff x="0" y="0"/>
          <a:chExt cx="0" cy="0"/>
        </a:xfrm>
      </p:grpSpPr>
      <p:grpSp>
        <p:nvGrpSpPr>
          <p:cNvPr id="634" name="Google Shape;634;p7"/>
          <p:cNvGrpSpPr/>
          <p:nvPr/>
        </p:nvGrpSpPr>
        <p:grpSpPr>
          <a:xfrm>
            <a:off x="-313134" y="0"/>
            <a:ext cx="9438087" cy="5139928"/>
            <a:chOff x="-417513" y="0"/>
            <a:chExt cx="12584114" cy="6853238"/>
          </a:xfrm>
        </p:grpSpPr>
        <p:sp>
          <p:nvSpPr>
            <p:cNvPr id="635" name="Google Shape;635;p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7"/>
          <p:cNvGrpSpPr/>
          <p:nvPr/>
        </p:nvGrpSpPr>
        <p:grpSpPr>
          <a:xfrm>
            <a:off x="600108" y="1274691"/>
            <a:ext cx="2755857" cy="2602816"/>
            <a:chOff x="697883" y="1816768"/>
            <a:chExt cx="3674476" cy="3470421"/>
          </a:xfrm>
        </p:grpSpPr>
        <p:sp>
          <p:nvSpPr>
            <p:cNvPr id="657" name="Google Shape;657;p7"/>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7"/>
          <p:cNvSpPr/>
          <p:nvPr/>
        </p:nvSpPr>
        <p:spPr>
          <a:xfrm>
            <a:off x="0" y="0"/>
            <a:ext cx="9143771"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661" name="Google Shape;661;p7"/>
          <p:cNvGrpSpPr/>
          <p:nvPr/>
        </p:nvGrpSpPr>
        <p:grpSpPr>
          <a:xfrm>
            <a:off x="-313134" y="0"/>
            <a:ext cx="9438087" cy="5139928"/>
            <a:chOff x="-417513" y="0"/>
            <a:chExt cx="12584114" cy="6853238"/>
          </a:xfrm>
        </p:grpSpPr>
        <p:sp>
          <p:nvSpPr>
            <p:cNvPr id="662" name="Google Shape;662;p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3" name="Google Shape;663;p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4" name="Google Shape;664;p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5" name="Google Shape;665;p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6" name="Google Shape;666;p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7" name="Google Shape;667;p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8" name="Google Shape;668;p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9" name="Google Shape;669;p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0" name="Google Shape;670;p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1" name="Google Shape;671;p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2" name="Google Shape;672;p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3" name="Google Shape;673;p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4" name="Google Shape;674;p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5" name="Google Shape;675;p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6" name="Google Shape;676;p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7" name="Google Shape;677;p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8" name="Google Shape;678;p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9" name="Google Shape;679;p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0" name="Google Shape;680;p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1" name="Google Shape;681;p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2" name="Google Shape;682;p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683" name="Google Shape;683;p7"/>
          <p:cNvGrpSpPr/>
          <p:nvPr/>
        </p:nvGrpSpPr>
        <p:grpSpPr>
          <a:xfrm>
            <a:off x="600108" y="1274691"/>
            <a:ext cx="2755857" cy="2602816"/>
            <a:chOff x="697883" y="1816768"/>
            <a:chExt cx="3674476" cy="3470421"/>
          </a:xfrm>
        </p:grpSpPr>
        <p:sp>
          <p:nvSpPr>
            <p:cNvPr id="684" name="Google Shape;684;p7"/>
            <p:cNvSpPr/>
            <p:nvPr/>
          </p:nvSpPr>
          <p:spPr>
            <a:xfrm>
              <a:off x="697883" y="1816768"/>
              <a:ext cx="3674476" cy="502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85" name="Google Shape;685;p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86" name="Google Shape;686;p7"/>
            <p:cNvSpPr/>
            <p:nvPr/>
          </p:nvSpPr>
          <p:spPr>
            <a:xfrm>
              <a:off x="704075" y="2392840"/>
              <a:ext cx="3668284" cy="26243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687" name="Google Shape;687;p7"/>
          <p:cNvSpPr txBox="1"/>
          <p:nvPr>
            <p:ph type="title"/>
          </p:nvPr>
        </p:nvSpPr>
        <p:spPr>
          <a:xfrm>
            <a:off x="666473" y="1768793"/>
            <a:ext cx="2624234" cy="1840257"/>
          </a:xfrm>
          <a:prstGeom prst="rect">
            <a:avLst/>
          </a:prstGeom>
          <a:noFill/>
          <a:ln>
            <a:noFill/>
          </a:ln>
        </p:spPr>
        <p:txBody>
          <a:bodyPr anchorCtr="0" anchor="ctr" bIns="228600" lIns="228600" spcFirstLastPara="1" rIns="228600" wrap="square" tIns="228600">
            <a:normAutofit fontScale="90000"/>
          </a:bodyPr>
          <a:lstStyle/>
          <a:p>
            <a:pPr indent="0" lvl="0" marL="0" rtl="0" algn="ctr">
              <a:spcBef>
                <a:spcPts val="0"/>
              </a:spcBef>
              <a:spcAft>
                <a:spcPts val="0"/>
              </a:spcAft>
              <a:buClr>
                <a:srgbClr val="FFFEFF"/>
              </a:buClr>
              <a:buSzPct val="102857"/>
              <a:buFont typeface="Calibri"/>
              <a:buNone/>
            </a:pPr>
            <a:r>
              <a:rPr lang="en-US"/>
              <a:t>Why talk to board members?</a:t>
            </a:r>
            <a:endParaRPr/>
          </a:p>
        </p:txBody>
      </p:sp>
      <p:sp>
        <p:nvSpPr>
          <p:cNvPr id="688" name="Google Shape;688;p7"/>
          <p:cNvSpPr/>
          <p:nvPr/>
        </p:nvSpPr>
        <p:spPr>
          <a:xfrm>
            <a:off x="3836448" y="602390"/>
            <a:ext cx="4701761" cy="178577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689" name="Google Shape;689;p7"/>
          <p:cNvPicPr preferRelativeResize="0"/>
          <p:nvPr/>
        </p:nvPicPr>
        <p:blipFill rotWithShape="1">
          <a:blip r:embed="rId3">
            <a:alphaModFix/>
          </a:blip>
          <a:srcRect b="46849" l="26712" r="29803" t="775"/>
          <a:stretch/>
        </p:blipFill>
        <p:spPr>
          <a:xfrm>
            <a:off x="2491259" y="3949626"/>
            <a:ext cx="1405742" cy="922773"/>
          </a:xfrm>
          <a:prstGeom prst="rect">
            <a:avLst/>
          </a:prstGeom>
          <a:noFill/>
          <a:ln>
            <a:noFill/>
          </a:ln>
        </p:spPr>
      </p:pic>
      <p:sp>
        <p:nvSpPr>
          <p:cNvPr id="690" name="Google Shape;690;p7"/>
          <p:cNvSpPr txBox="1"/>
          <p:nvPr>
            <p:ph idx="1" type="body"/>
          </p:nvPr>
        </p:nvSpPr>
        <p:spPr>
          <a:xfrm>
            <a:off x="3516250" y="1313550"/>
            <a:ext cx="5608800" cy="2450400"/>
          </a:xfrm>
          <a:prstGeom prst="rect">
            <a:avLst/>
          </a:prstGeom>
          <a:noFill/>
          <a:ln>
            <a:noFill/>
          </a:ln>
        </p:spPr>
        <p:txBody>
          <a:bodyPr anchorCtr="0" anchor="ctr" bIns="45700" lIns="91425" spcFirstLastPara="1" rIns="91425" wrap="square" tIns="45700">
            <a:noAutofit/>
          </a:bodyPr>
          <a:lstStyle/>
          <a:p>
            <a:pPr indent="-323850" lvl="0" marL="457200" rtl="0" algn="l">
              <a:spcBef>
                <a:spcPts val="0"/>
              </a:spcBef>
              <a:spcAft>
                <a:spcPts val="0"/>
              </a:spcAft>
              <a:buSzPts val="1500"/>
              <a:buChar char="●"/>
            </a:pPr>
            <a:r>
              <a:rPr lang="en-US" sz="1500"/>
              <a:t>Board members represent the community–they are voted into office to establish the policies administrators, faculty and staff, and students have to follow</a:t>
            </a:r>
            <a:endParaRPr sz="1500"/>
          </a:p>
          <a:p>
            <a:pPr indent="-311150" lvl="1" marL="914400" rtl="0" algn="l">
              <a:spcBef>
                <a:spcPts val="0"/>
              </a:spcBef>
              <a:spcAft>
                <a:spcPts val="0"/>
              </a:spcAft>
              <a:buSzPts val="1300"/>
              <a:buChar char="○"/>
            </a:pPr>
            <a:r>
              <a:rPr lang="en-US" sz="1300"/>
              <a:t>Allocate resources</a:t>
            </a:r>
            <a:endParaRPr sz="1300"/>
          </a:p>
          <a:p>
            <a:pPr indent="-311150" lvl="1" marL="914400" rtl="0" algn="l">
              <a:spcBef>
                <a:spcPts val="0"/>
              </a:spcBef>
              <a:spcAft>
                <a:spcPts val="0"/>
              </a:spcAft>
              <a:buSzPts val="1300"/>
              <a:buChar char="○"/>
            </a:pPr>
            <a:r>
              <a:rPr lang="en-US" sz="1300"/>
              <a:t>Make hard decisions about budgets</a:t>
            </a:r>
            <a:endParaRPr sz="1300"/>
          </a:p>
          <a:p>
            <a:pPr indent="-323850" lvl="0" marL="457200" rtl="0" algn="l">
              <a:spcBef>
                <a:spcPts val="0"/>
              </a:spcBef>
              <a:spcAft>
                <a:spcPts val="0"/>
              </a:spcAft>
              <a:buSzPts val="1500"/>
              <a:buChar char="●"/>
            </a:pPr>
            <a:r>
              <a:rPr lang="en-US" sz="1500"/>
              <a:t>May have an antiquated view of school counseling (Guidance Counselor)</a:t>
            </a:r>
            <a:endParaRPr sz="1500"/>
          </a:p>
          <a:p>
            <a:pPr indent="-311150" lvl="1" marL="914400" rtl="0" algn="l">
              <a:spcBef>
                <a:spcPts val="0"/>
              </a:spcBef>
              <a:spcAft>
                <a:spcPts val="0"/>
              </a:spcAft>
              <a:buSzPts val="1300"/>
              <a:buChar char="○"/>
            </a:pPr>
            <a:r>
              <a:rPr lang="en-US" sz="1300"/>
              <a:t>Average age of a board member: 59</a:t>
            </a:r>
            <a:endParaRPr sz="1300"/>
          </a:p>
          <a:p>
            <a:pPr indent="-311150" lvl="1" marL="914400" rtl="0" algn="l">
              <a:spcBef>
                <a:spcPts val="0"/>
              </a:spcBef>
              <a:spcAft>
                <a:spcPts val="0"/>
              </a:spcAft>
              <a:buSzPts val="1300"/>
              <a:buChar char="○"/>
            </a:pPr>
            <a:r>
              <a:rPr lang="en-US" sz="1300"/>
              <a:t>May have no knowledge of educational systems beyond own experiences in school</a:t>
            </a:r>
            <a:endParaRPr sz="1300"/>
          </a:p>
          <a:p>
            <a:pPr indent="-311150" lvl="1" marL="914400" rtl="0" algn="l">
              <a:spcBef>
                <a:spcPts val="0"/>
              </a:spcBef>
              <a:spcAft>
                <a:spcPts val="0"/>
              </a:spcAft>
              <a:buSzPts val="1300"/>
              <a:buChar char="○"/>
            </a:pPr>
            <a:r>
              <a:rPr lang="en-US" sz="1300"/>
              <a:t>First ASCA National Model: 2003</a:t>
            </a:r>
            <a:endParaRPr sz="1300"/>
          </a:p>
          <a:p>
            <a:pPr indent="-311150" lvl="1" marL="914400" rtl="0" algn="l">
              <a:spcBef>
                <a:spcPts val="0"/>
              </a:spcBef>
              <a:spcAft>
                <a:spcPts val="0"/>
              </a:spcAft>
              <a:buSzPts val="1300"/>
              <a:buChar char="○"/>
            </a:pPr>
            <a:r>
              <a:rPr lang="en-US" sz="1300"/>
              <a:t>May believe sole focus is scheduling and career advisement</a:t>
            </a:r>
            <a:endParaRPr sz="1300"/>
          </a:p>
          <a:p>
            <a:pPr indent="-311150" lvl="1" marL="914400" rtl="0" algn="l">
              <a:spcBef>
                <a:spcPts val="0"/>
              </a:spcBef>
              <a:spcAft>
                <a:spcPts val="0"/>
              </a:spcAft>
              <a:buSzPts val="1300"/>
              <a:buChar char="○"/>
            </a:pPr>
            <a:r>
              <a:rPr lang="en-US" sz="1300"/>
              <a:t>May not understand Social-Emotional Learning place and purpose</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4" name="Shape 694"/>
        <p:cNvGrpSpPr/>
        <p:nvPr/>
      </p:nvGrpSpPr>
      <p:grpSpPr>
        <a:xfrm>
          <a:off x="0" y="0"/>
          <a:ext cx="0" cy="0"/>
          <a:chOff x="0" y="0"/>
          <a:chExt cx="0" cy="0"/>
        </a:xfrm>
      </p:grpSpPr>
      <p:sp>
        <p:nvSpPr>
          <p:cNvPr id="695" name="Google Shape;695;p8"/>
          <p:cNvSpPr/>
          <p:nvPr/>
        </p:nvSpPr>
        <p:spPr>
          <a:xfrm>
            <a:off x="363141" y="0"/>
            <a:ext cx="2565797" cy="5132784"/>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8"/>
          <p:cNvSpPr/>
          <p:nvPr/>
        </p:nvSpPr>
        <p:spPr>
          <a:xfrm>
            <a:off x="448866" y="0"/>
            <a:ext cx="2038350" cy="5132784"/>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8"/>
          <p:cNvSpPr/>
          <p:nvPr/>
        </p:nvSpPr>
        <p:spPr>
          <a:xfrm>
            <a:off x="196453" y="0"/>
            <a:ext cx="2208610" cy="5132784"/>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8"/>
          <p:cNvSpPr/>
          <p:nvPr/>
        </p:nvSpPr>
        <p:spPr>
          <a:xfrm>
            <a:off x="-313134" y="0"/>
            <a:ext cx="1802605" cy="5132784"/>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8"/>
          <p:cNvSpPr/>
          <p:nvPr/>
        </p:nvSpPr>
        <p:spPr>
          <a:xfrm>
            <a:off x="10716" y="7143"/>
            <a:ext cx="1328737" cy="2399110"/>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8"/>
          <p:cNvSpPr/>
          <p:nvPr/>
        </p:nvSpPr>
        <p:spPr>
          <a:xfrm>
            <a:off x="10716" y="0"/>
            <a:ext cx="1171575" cy="1671637"/>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8"/>
          <p:cNvSpPr/>
          <p:nvPr/>
        </p:nvSpPr>
        <p:spPr>
          <a:xfrm>
            <a:off x="7970043" y="7143"/>
            <a:ext cx="1154907" cy="416719"/>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8"/>
          <p:cNvSpPr/>
          <p:nvPr/>
        </p:nvSpPr>
        <p:spPr>
          <a:xfrm>
            <a:off x="8402241" y="7143"/>
            <a:ext cx="722709" cy="275035"/>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8"/>
          <p:cNvSpPr/>
          <p:nvPr/>
        </p:nvSpPr>
        <p:spPr>
          <a:xfrm>
            <a:off x="8626078" y="7143"/>
            <a:ext cx="498872" cy="192882"/>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8"/>
          <p:cNvSpPr/>
          <p:nvPr/>
        </p:nvSpPr>
        <p:spPr>
          <a:xfrm>
            <a:off x="3572" y="4512468"/>
            <a:ext cx="160735" cy="620316"/>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8"/>
          <p:cNvSpPr/>
          <p:nvPr/>
        </p:nvSpPr>
        <p:spPr>
          <a:xfrm>
            <a:off x="7685484" y="3759993"/>
            <a:ext cx="1439466" cy="1372791"/>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8"/>
          <p:cNvSpPr/>
          <p:nvPr/>
        </p:nvSpPr>
        <p:spPr>
          <a:xfrm>
            <a:off x="7871222" y="3956447"/>
            <a:ext cx="1250156" cy="1183481"/>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8"/>
          <p:cNvSpPr/>
          <p:nvPr/>
        </p:nvSpPr>
        <p:spPr>
          <a:xfrm>
            <a:off x="7980759" y="4056459"/>
            <a:ext cx="1144191" cy="1076325"/>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8"/>
          <p:cNvSpPr/>
          <p:nvPr/>
        </p:nvSpPr>
        <p:spPr>
          <a:xfrm>
            <a:off x="8102203" y="4138612"/>
            <a:ext cx="1022747" cy="994172"/>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9" name="Google Shape;709;p8"/>
          <p:cNvPicPr preferRelativeResize="0"/>
          <p:nvPr/>
        </p:nvPicPr>
        <p:blipFill rotWithShape="1">
          <a:blip r:embed="rId3">
            <a:alphaModFix/>
          </a:blip>
          <a:srcRect b="0" l="10444" r="28403" t="10706"/>
          <a:stretch/>
        </p:blipFill>
        <p:spPr>
          <a:xfrm>
            <a:off x="2177808" y="74355"/>
            <a:ext cx="6351768" cy="5031600"/>
          </a:xfrm>
          <a:prstGeom prst="rect">
            <a:avLst/>
          </a:prstGeom>
          <a:noFill/>
          <a:ln>
            <a:noFill/>
          </a:ln>
        </p:spPr>
      </p:pic>
      <p:sp>
        <p:nvSpPr>
          <p:cNvPr id="710" name="Google Shape;710;p8"/>
          <p:cNvSpPr/>
          <p:nvPr/>
        </p:nvSpPr>
        <p:spPr>
          <a:xfrm>
            <a:off x="8234362" y="4270772"/>
            <a:ext cx="890588" cy="862012"/>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8"/>
          <p:cNvSpPr/>
          <p:nvPr/>
        </p:nvSpPr>
        <p:spPr>
          <a:xfrm>
            <a:off x="8465343" y="4537472"/>
            <a:ext cx="659607" cy="595312"/>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5" name="Shape 715"/>
        <p:cNvGrpSpPr/>
        <p:nvPr/>
      </p:nvGrpSpPr>
      <p:grpSpPr>
        <a:xfrm>
          <a:off x="0" y="0"/>
          <a:ext cx="0" cy="0"/>
          <a:chOff x="0" y="0"/>
          <a:chExt cx="0" cy="0"/>
        </a:xfrm>
      </p:grpSpPr>
      <p:grpSp>
        <p:nvGrpSpPr>
          <p:cNvPr id="716" name="Google Shape;716;p9"/>
          <p:cNvGrpSpPr/>
          <p:nvPr/>
        </p:nvGrpSpPr>
        <p:grpSpPr>
          <a:xfrm>
            <a:off x="-313134" y="0"/>
            <a:ext cx="9438087" cy="5139928"/>
            <a:chOff x="-417513" y="0"/>
            <a:chExt cx="12584114" cy="6853238"/>
          </a:xfrm>
        </p:grpSpPr>
        <p:sp>
          <p:nvSpPr>
            <p:cNvPr id="717" name="Google Shape;717;p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p9"/>
          <p:cNvGrpSpPr/>
          <p:nvPr/>
        </p:nvGrpSpPr>
        <p:grpSpPr>
          <a:xfrm>
            <a:off x="600108" y="1274691"/>
            <a:ext cx="2755857" cy="2602816"/>
            <a:chOff x="697883" y="1816768"/>
            <a:chExt cx="3674476" cy="3470421"/>
          </a:xfrm>
        </p:grpSpPr>
        <p:sp>
          <p:nvSpPr>
            <p:cNvPr id="739" name="Google Shape;739;p9"/>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740" name="Google Shape;740;p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9"/>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2" name="Google Shape;742;p9"/>
          <p:cNvSpPr/>
          <p:nvPr/>
        </p:nvSpPr>
        <p:spPr>
          <a:xfrm>
            <a:off x="0" y="0"/>
            <a:ext cx="9144000" cy="51519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743" name="Google Shape;743;p9"/>
          <p:cNvGrpSpPr/>
          <p:nvPr/>
        </p:nvGrpSpPr>
        <p:grpSpPr>
          <a:xfrm>
            <a:off x="-313134" y="0"/>
            <a:ext cx="9438087" cy="5139928"/>
            <a:chOff x="-417513" y="0"/>
            <a:chExt cx="12584114" cy="6853238"/>
          </a:xfrm>
        </p:grpSpPr>
        <p:sp>
          <p:nvSpPr>
            <p:cNvPr id="744" name="Google Shape;744;p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5" name="Google Shape;765;p9"/>
          <p:cNvSpPr/>
          <p:nvPr/>
        </p:nvSpPr>
        <p:spPr>
          <a:xfrm>
            <a:off x="1442748" y="0"/>
            <a:ext cx="7701252" cy="51519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66" name="Google Shape;766;p9"/>
          <p:cNvSpPr txBox="1"/>
          <p:nvPr>
            <p:ph type="title"/>
          </p:nvPr>
        </p:nvSpPr>
        <p:spPr>
          <a:xfrm>
            <a:off x="2160380" y="351938"/>
            <a:ext cx="6549000" cy="922800"/>
          </a:xfrm>
          <a:prstGeom prst="rect">
            <a:avLst/>
          </a:prstGeom>
          <a:noFill/>
          <a:ln>
            <a:noFill/>
          </a:ln>
        </p:spPr>
        <p:txBody>
          <a:bodyPr anchorCtr="0" anchor="t" bIns="228600" lIns="228600" spcFirstLastPara="1" rIns="228600" wrap="square" tIns="228600">
            <a:normAutofit fontScale="90000"/>
          </a:bodyPr>
          <a:lstStyle/>
          <a:p>
            <a:pPr indent="0" lvl="0" marL="0" rtl="0" algn="ctr">
              <a:spcBef>
                <a:spcPts val="0"/>
              </a:spcBef>
              <a:spcAft>
                <a:spcPts val="0"/>
              </a:spcAft>
              <a:buClr>
                <a:schemeClr val="accent1"/>
              </a:buClr>
              <a:buSzPct val="102857"/>
              <a:buFont typeface="Calibri"/>
              <a:buNone/>
            </a:pPr>
            <a:r>
              <a:rPr lang="en-US">
                <a:solidFill>
                  <a:schemeClr val="accent1"/>
                </a:solidFill>
              </a:rPr>
              <a:t>What should board members know - State Requirements</a:t>
            </a:r>
            <a:endParaRPr>
              <a:solidFill>
                <a:schemeClr val="accent1"/>
              </a:solidFill>
            </a:endParaRPr>
          </a:p>
        </p:txBody>
      </p:sp>
      <p:sp>
        <p:nvSpPr>
          <p:cNvPr id="767" name="Google Shape;767;p9"/>
          <p:cNvSpPr/>
          <p:nvPr/>
        </p:nvSpPr>
        <p:spPr>
          <a:xfrm rot="5400000">
            <a:off x="1348427" y="716110"/>
            <a:ext cx="225581" cy="194466"/>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768" name="Google Shape;768;p9"/>
          <p:cNvSpPr txBox="1"/>
          <p:nvPr>
            <p:ph idx="1" type="body"/>
          </p:nvPr>
        </p:nvSpPr>
        <p:spPr>
          <a:xfrm>
            <a:off x="2818352" y="1792900"/>
            <a:ext cx="5501700" cy="2852100"/>
          </a:xfrm>
          <a:prstGeom prst="rect">
            <a:avLst/>
          </a:prstGeom>
          <a:noFill/>
          <a:ln>
            <a:noFill/>
          </a:ln>
        </p:spPr>
        <p:txBody>
          <a:bodyPr anchorCtr="0" anchor="t" bIns="45700" lIns="91425" spcFirstLastPara="1" rIns="91425" wrap="square" tIns="45700">
            <a:normAutofit fontScale="85000" lnSpcReduction="10000"/>
          </a:bodyPr>
          <a:lstStyle/>
          <a:p>
            <a:pPr indent="-336550" lvl="0" marL="457200" rtl="0" algn="l">
              <a:spcBef>
                <a:spcPts val="0"/>
              </a:spcBef>
              <a:spcAft>
                <a:spcPts val="0"/>
              </a:spcAft>
              <a:buSzPct val="129032"/>
              <a:buChar char="●"/>
            </a:pPr>
            <a:r>
              <a:rPr lang="en-US"/>
              <a:t>Iowa Code requires all schools to have a licensed school counselor</a:t>
            </a:r>
            <a:endParaRPr/>
          </a:p>
          <a:p>
            <a:pPr indent="-314960" lvl="1" marL="914400" rtl="0" algn="l">
              <a:spcBef>
                <a:spcPts val="0"/>
              </a:spcBef>
              <a:spcAft>
                <a:spcPts val="0"/>
              </a:spcAft>
              <a:buSzPct val="114285"/>
              <a:buChar char="○"/>
            </a:pPr>
            <a:r>
              <a:rPr lang="en-US"/>
              <a:t>Training and Credentials</a:t>
            </a:r>
            <a:endParaRPr/>
          </a:p>
          <a:p>
            <a:pPr indent="-336550" lvl="0" marL="457200" rtl="0" algn="l">
              <a:spcBef>
                <a:spcPts val="0"/>
              </a:spcBef>
              <a:spcAft>
                <a:spcPts val="0"/>
              </a:spcAft>
              <a:buSzPct val="129032"/>
              <a:buChar char="●"/>
            </a:pPr>
            <a:r>
              <a:rPr lang="en-US"/>
              <a:t>A K-12 Articulated, Sequential School Counseling Program</a:t>
            </a:r>
            <a:endParaRPr/>
          </a:p>
          <a:p>
            <a:pPr indent="-336550" lvl="0" marL="457200" rtl="0" algn="l">
              <a:spcBef>
                <a:spcPts val="0"/>
              </a:spcBef>
              <a:spcAft>
                <a:spcPts val="0"/>
              </a:spcAft>
              <a:buSzPct val="129032"/>
              <a:buChar char="●"/>
            </a:pPr>
            <a:r>
              <a:rPr lang="en-US"/>
              <a:t>School Counselors are part of District ICAP team</a:t>
            </a:r>
            <a:endParaRPr/>
          </a:p>
          <a:p>
            <a:pPr indent="-314960" lvl="1" marL="914400" rtl="0" algn="l">
              <a:spcBef>
                <a:spcPts val="0"/>
              </a:spcBef>
              <a:spcAft>
                <a:spcPts val="0"/>
              </a:spcAft>
              <a:buSzPct val="114285"/>
              <a:buChar char="○"/>
            </a:pPr>
            <a:r>
              <a:rPr lang="en-US"/>
              <a:t>ICAP - Individual Career and Academic Plan for students beginning in grade 8</a:t>
            </a:r>
            <a:endParaRPr/>
          </a:p>
          <a:p>
            <a:pPr indent="-336550" lvl="0" marL="457200" rtl="0" algn="l">
              <a:spcBef>
                <a:spcPts val="0"/>
              </a:spcBef>
              <a:spcAft>
                <a:spcPts val="0"/>
              </a:spcAft>
              <a:buSzPct val="129032"/>
              <a:buChar char="●"/>
            </a:pPr>
            <a:r>
              <a:rPr lang="en-US"/>
              <a:t>Ratio Recommendations and Reasonings</a:t>
            </a:r>
            <a:endParaRPr/>
          </a:p>
          <a:p>
            <a:pPr indent="-314960" lvl="1" marL="914400" rtl="0" algn="l">
              <a:spcBef>
                <a:spcPts val="0"/>
              </a:spcBef>
              <a:spcAft>
                <a:spcPts val="0"/>
              </a:spcAft>
              <a:buSzPct val="114285"/>
              <a:buChar char="○"/>
            </a:pPr>
            <a:r>
              <a:rPr lang="en-US"/>
              <a:t>ASCA National Recommendation - 250:1</a:t>
            </a:r>
            <a:endParaRPr/>
          </a:p>
          <a:p>
            <a:pPr indent="-314960" lvl="1" marL="914400" rtl="0" algn="l">
              <a:spcBef>
                <a:spcPts val="0"/>
              </a:spcBef>
              <a:spcAft>
                <a:spcPts val="0"/>
              </a:spcAft>
              <a:buSzPct val="114285"/>
              <a:buChar char="○"/>
            </a:pPr>
            <a:r>
              <a:rPr lang="en-US"/>
              <a:t>Iowa Recommendation - Working towards 350:1</a:t>
            </a:r>
            <a:endParaRPr/>
          </a:p>
          <a:p>
            <a:pPr indent="0" lvl="0" marL="45720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